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8" r:id="rId3"/>
    <p:sldId id="259" r:id="rId4"/>
    <p:sldId id="257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custDataLst>
    <p:tags r:id="rId1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02" userDrawn="1">
          <p15:clr>
            <a:srgbClr val="A4A3A4"/>
          </p15:clr>
        </p15:guide>
        <p15:guide id="2" pos="387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 showGuides="1">
      <p:cViewPr varScale="1">
        <p:scale>
          <a:sx n="113" d="100"/>
          <a:sy n="113" d="100"/>
        </p:scale>
        <p:origin x="582" y="96"/>
      </p:cViewPr>
      <p:guideLst>
        <p:guide orient="horz" pos="2202"/>
        <p:guide pos="387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7.png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封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流程图: 数据 29"/>
          <p:cNvSpPr/>
          <p:nvPr userDrawn="1"/>
        </p:nvSpPr>
        <p:spPr>
          <a:xfrm>
            <a:off x="7089775" y="687705"/>
            <a:ext cx="5102225" cy="6170295"/>
          </a:xfrm>
          <a:custGeom>
            <a:avLst/>
            <a:gdLst>
              <a:gd name="connsiteX0" fmla="*/ 0 w 7964"/>
              <a:gd name="connsiteY0" fmla="*/ 9632 h 9632"/>
              <a:gd name="connsiteX1" fmla="*/ 3372 w 7964"/>
              <a:gd name="connsiteY1" fmla="*/ 0 h 9632"/>
              <a:gd name="connsiteX2" fmla="*/ 7964 w 7964"/>
              <a:gd name="connsiteY2" fmla="*/ 1 h 9632"/>
              <a:gd name="connsiteX3" fmla="*/ 7951 w 7964"/>
              <a:gd name="connsiteY3" fmla="*/ 9629 h 9632"/>
              <a:gd name="connsiteX4" fmla="*/ 0 w 7964"/>
              <a:gd name="connsiteY4" fmla="*/ 9632 h 96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965" h="9632">
                <a:moveTo>
                  <a:pt x="0" y="9632"/>
                </a:moveTo>
                <a:lnTo>
                  <a:pt x="3372" y="0"/>
                </a:lnTo>
                <a:lnTo>
                  <a:pt x="7964" y="1"/>
                </a:lnTo>
                <a:cubicBezTo>
                  <a:pt x="7970" y="3210"/>
                  <a:pt x="7945" y="6420"/>
                  <a:pt x="7951" y="9629"/>
                </a:cubicBezTo>
                <a:lnTo>
                  <a:pt x="0" y="9632"/>
                </a:lnTo>
                <a:close/>
              </a:path>
            </a:pathLst>
          </a:custGeom>
          <a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 t="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平行四边形 28"/>
          <p:cNvSpPr/>
          <p:nvPr userDrawn="1"/>
        </p:nvSpPr>
        <p:spPr>
          <a:xfrm>
            <a:off x="6699840" y="1613004"/>
            <a:ext cx="2238228" cy="5244996"/>
          </a:xfrm>
          <a:prstGeom prst="parallelogram">
            <a:avLst>
              <a:gd name="adj" fmla="val 81805"/>
            </a:avLst>
          </a:prstGeom>
          <a:solidFill>
            <a:srgbClr val="BE8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5" name="直线连接符 25"/>
          <p:cNvCxnSpPr/>
          <p:nvPr userDrawn="1"/>
        </p:nvCxnSpPr>
        <p:spPr>
          <a:xfrm flipH="1">
            <a:off x="7570661" y="-201"/>
            <a:ext cx="1032510" cy="2786380"/>
          </a:xfrm>
          <a:prstGeom prst="line">
            <a:avLst/>
          </a:pr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平行四边形 9"/>
          <p:cNvSpPr/>
          <p:nvPr userDrawn="1"/>
        </p:nvSpPr>
        <p:spPr>
          <a:xfrm>
            <a:off x="133986" y="2419569"/>
            <a:ext cx="7117420" cy="1754653"/>
          </a:xfrm>
          <a:custGeom>
            <a:avLst/>
            <a:gdLst>
              <a:gd name="connsiteX0" fmla="*/ 0 w 7340600"/>
              <a:gd name="connsiteY0" fmla="*/ 1815397 h 1815397"/>
              <a:gd name="connsiteX1" fmla="*/ 453849 w 7340600"/>
              <a:gd name="connsiteY1" fmla="*/ 0 h 1815397"/>
              <a:gd name="connsiteX2" fmla="*/ 7340600 w 7340600"/>
              <a:gd name="connsiteY2" fmla="*/ 0 h 1815397"/>
              <a:gd name="connsiteX3" fmla="*/ 6886751 w 7340600"/>
              <a:gd name="connsiteY3" fmla="*/ 1815397 h 1815397"/>
              <a:gd name="connsiteX4" fmla="*/ 0 w 7340600"/>
              <a:gd name="connsiteY4" fmla="*/ 1815397 h 1815397"/>
              <a:gd name="connsiteX0-1" fmla="*/ 0 w 7340600"/>
              <a:gd name="connsiteY0-2" fmla="*/ 1815397 h 1815397"/>
              <a:gd name="connsiteX1-3" fmla="*/ 758649 w 7340600"/>
              <a:gd name="connsiteY1-4" fmla="*/ 0 h 1815397"/>
              <a:gd name="connsiteX2-5" fmla="*/ 7340600 w 7340600"/>
              <a:gd name="connsiteY2-6" fmla="*/ 0 h 1815397"/>
              <a:gd name="connsiteX3-7" fmla="*/ 6886751 w 7340600"/>
              <a:gd name="connsiteY3-8" fmla="*/ 1815397 h 1815397"/>
              <a:gd name="connsiteX4-9" fmla="*/ 0 w 7340600"/>
              <a:gd name="connsiteY4-10" fmla="*/ 1815397 h 1815397"/>
              <a:gd name="connsiteX0-11" fmla="*/ 0 w 7340600"/>
              <a:gd name="connsiteY0-12" fmla="*/ 1815397 h 1827589"/>
              <a:gd name="connsiteX1-13" fmla="*/ 758649 w 7340600"/>
              <a:gd name="connsiteY1-14" fmla="*/ 0 h 1827589"/>
              <a:gd name="connsiteX2-15" fmla="*/ 7340600 w 7340600"/>
              <a:gd name="connsiteY2-16" fmla="*/ 0 h 1827589"/>
              <a:gd name="connsiteX3-17" fmla="*/ 6740447 w 7340600"/>
              <a:gd name="connsiteY3-18" fmla="*/ 1827589 h 1827589"/>
              <a:gd name="connsiteX4-19" fmla="*/ 0 w 7340600"/>
              <a:gd name="connsiteY4-20" fmla="*/ 1815397 h 1827589"/>
              <a:gd name="connsiteX0-21" fmla="*/ 0 w 7340600"/>
              <a:gd name="connsiteY0-22" fmla="*/ 1815397 h 1839781"/>
              <a:gd name="connsiteX1-23" fmla="*/ 758649 w 7340600"/>
              <a:gd name="connsiteY1-24" fmla="*/ 0 h 1839781"/>
              <a:gd name="connsiteX2-25" fmla="*/ 7340600 w 7340600"/>
              <a:gd name="connsiteY2-26" fmla="*/ 0 h 1839781"/>
              <a:gd name="connsiteX3-27" fmla="*/ 6642911 w 7340600"/>
              <a:gd name="connsiteY3-28" fmla="*/ 1839781 h 1839781"/>
              <a:gd name="connsiteX4-29" fmla="*/ 0 w 7340600"/>
              <a:gd name="connsiteY4-30" fmla="*/ 1815397 h 1839781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7340600" h="1839781">
                <a:moveTo>
                  <a:pt x="0" y="1815397"/>
                </a:moveTo>
                <a:lnTo>
                  <a:pt x="758649" y="0"/>
                </a:lnTo>
                <a:lnTo>
                  <a:pt x="7340600" y="0"/>
                </a:lnTo>
                <a:lnTo>
                  <a:pt x="6642911" y="1839781"/>
                </a:lnTo>
                <a:lnTo>
                  <a:pt x="0" y="181539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/>
          </a:p>
        </p:txBody>
      </p:sp>
      <p:sp>
        <p:nvSpPr>
          <p:cNvPr id="10" name="三角形 2"/>
          <p:cNvSpPr/>
          <p:nvPr userDrawn="1"/>
        </p:nvSpPr>
        <p:spPr>
          <a:xfrm flipV="1">
            <a:off x="0" y="-635"/>
            <a:ext cx="1581785" cy="3910965"/>
          </a:xfrm>
          <a:custGeom>
            <a:avLst/>
            <a:gdLst>
              <a:gd name="connsiteX0" fmla="*/ 0 w 3615267"/>
              <a:gd name="connsiteY0" fmla="*/ 4097867 h 4097867"/>
              <a:gd name="connsiteX1" fmla="*/ 0 w 3615267"/>
              <a:gd name="connsiteY1" fmla="*/ 0 h 4097867"/>
              <a:gd name="connsiteX2" fmla="*/ 3615267 w 3615267"/>
              <a:gd name="connsiteY2" fmla="*/ 4097867 h 4097867"/>
              <a:gd name="connsiteX3" fmla="*/ 0 w 3615267"/>
              <a:gd name="connsiteY3" fmla="*/ 4097867 h 4097867"/>
              <a:gd name="connsiteX0-1" fmla="*/ 0 w 2006600"/>
              <a:gd name="connsiteY0-2" fmla="*/ 4097867 h 4097867"/>
              <a:gd name="connsiteX1-3" fmla="*/ 0 w 2006600"/>
              <a:gd name="connsiteY1-4" fmla="*/ 0 h 4097867"/>
              <a:gd name="connsiteX2-5" fmla="*/ 2006600 w 2006600"/>
              <a:gd name="connsiteY2-6" fmla="*/ 4080934 h 4097867"/>
              <a:gd name="connsiteX3-7" fmla="*/ 0 w 2006600"/>
              <a:gd name="connsiteY3-8" fmla="*/ 4097867 h 4097867"/>
              <a:gd name="connsiteX0-9" fmla="*/ 0 w 982133"/>
              <a:gd name="connsiteY0-10" fmla="*/ 4097867 h 4106334"/>
              <a:gd name="connsiteX1-11" fmla="*/ 0 w 982133"/>
              <a:gd name="connsiteY1-12" fmla="*/ 0 h 4106334"/>
              <a:gd name="connsiteX2-13" fmla="*/ 982133 w 982133"/>
              <a:gd name="connsiteY2-14" fmla="*/ 4106334 h 4106334"/>
              <a:gd name="connsiteX3-15" fmla="*/ 0 w 982133"/>
              <a:gd name="connsiteY3-16" fmla="*/ 4097867 h 4106334"/>
              <a:gd name="connsiteX0-17" fmla="*/ 0 w 1676399"/>
              <a:gd name="connsiteY0-18" fmla="*/ 4097867 h 4106334"/>
              <a:gd name="connsiteX1-19" fmla="*/ 0 w 1676399"/>
              <a:gd name="connsiteY1-20" fmla="*/ 0 h 4106334"/>
              <a:gd name="connsiteX2-21" fmla="*/ 1676399 w 1676399"/>
              <a:gd name="connsiteY2-22" fmla="*/ 4106334 h 4106334"/>
              <a:gd name="connsiteX3-23" fmla="*/ 0 w 1676399"/>
              <a:gd name="connsiteY3-24" fmla="*/ 4097867 h 4106334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1676399" h="4106334">
                <a:moveTo>
                  <a:pt x="0" y="4097867"/>
                </a:moveTo>
                <a:lnTo>
                  <a:pt x="0" y="0"/>
                </a:lnTo>
                <a:lnTo>
                  <a:pt x="1676399" y="4106334"/>
                </a:lnTo>
                <a:lnTo>
                  <a:pt x="0" y="4097867"/>
                </a:lnTo>
                <a:close/>
              </a:path>
            </a:pathLst>
          </a:custGeom>
          <a:solidFill>
            <a:srgbClr val="E9E9E9">
              <a:alpha val="70000"/>
            </a:srgb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/>
          </a:p>
        </p:txBody>
      </p:sp>
      <p:sp>
        <p:nvSpPr>
          <p:cNvPr id="12" name="文本框 11"/>
          <p:cNvSpPr txBox="1"/>
          <p:nvPr/>
        </p:nvSpPr>
        <p:spPr>
          <a:xfrm>
            <a:off x="430801" y="5648703"/>
            <a:ext cx="430595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1200" dirty="0">
                <a:solidFill>
                  <a:srgbClr val="595757"/>
                </a:solidFill>
                <a:latin typeface="微软雅黑" panose="020B0503020204020204" charset="-122"/>
                <a:ea typeface="微软雅黑" panose="020B0503020204020204" charset="-122"/>
              </a:rPr>
              <a:t>融合商业与科技  培养知行合一的经管人才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430801" y="5941322"/>
            <a:ext cx="47380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900" cap="all" baseline="0" dirty="0">
                <a:solidFill>
                  <a:srgbClr val="595757"/>
                </a:solidFill>
                <a:latin typeface="Helvetica" pitchFamily="2" charset="0"/>
              </a:rPr>
              <a:t>               :  </a:t>
            </a:r>
            <a:r>
              <a:rPr kumimoji="1" lang="en-US" altLang="zh-CN" sz="900" cap="none" baseline="0" dirty="0">
                <a:solidFill>
                  <a:srgbClr val="595757"/>
                </a:solidFill>
                <a:latin typeface="Helvetica" pitchFamily="2" charset="0"/>
              </a:rPr>
              <a:t>to integrate Business with Engineering, Science and Technology, and to nurture managerial talents with advanced knowledge and practical ability.</a:t>
            </a:r>
          </a:p>
        </p:txBody>
      </p:sp>
      <p:cxnSp>
        <p:nvCxnSpPr>
          <p:cNvPr id="14" name="直线连接符 14"/>
          <p:cNvCxnSpPr/>
          <p:nvPr/>
        </p:nvCxnSpPr>
        <p:spPr>
          <a:xfrm>
            <a:off x="507588" y="5578572"/>
            <a:ext cx="267688" cy="0"/>
          </a:xfrm>
          <a:prstGeom prst="line">
            <a:avLst/>
          </a:prstGeom>
          <a:ln w="12700">
            <a:solidFill>
              <a:srgbClr val="B98F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图片 3" descr="C:/Users/chenshiquan/Desktop/透明底.png透明底"/>
          <p:cNvPicPr>
            <a:picLocks noChangeAspect="1"/>
          </p:cNvPicPr>
          <p:nvPr userDrawn="1"/>
        </p:nvPicPr>
        <p:blipFill>
          <a:blip r:embed="rId3"/>
          <a:srcRect t="38" b="38"/>
          <a:stretch>
            <a:fillRect/>
          </a:stretch>
        </p:blipFill>
        <p:spPr>
          <a:xfrm>
            <a:off x="214630" y="220980"/>
            <a:ext cx="2513330" cy="574040"/>
          </a:xfrm>
          <a:prstGeom prst="rect">
            <a:avLst/>
          </a:prstGeom>
        </p:spPr>
      </p:pic>
      <p:sp>
        <p:nvSpPr>
          <p:cNvPr id="21" name="标题 1"/>
          <p:cNvSpPr>
            <a:spLocks noGrp="1"/>
          </p:cNvSpPr>
          <p:nvPr userDrawn="1">
            <p:ph type="title" hasCustomPrompt="1"/>
          </p:nvPr>
        </p:nvSpPr>
        <p:spPr>
          <a:xfrm>
            <a:off x="637540" y="2648585"/>
            <a:ext cx="6841490" cy="790575"/>
          </a:xfrm>
          <a:prstGeom prst="rect">
            <a:avLst/>
          </a:prstGeom>
        </p:spPr>
        <p:txBody>
          <a:bodyPr anchor="ctr"/>
          <a:lstStyle>
            <a:lvl1pPr algn="ctr">
              <a:defRPr kumimoji="1" lang="zh-CN" altLang="en-US" sz="5400" b="1" kern="1200" spc="200" baseline="0" dirty="0"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defRPr>
            </a:lvl1pPr>
          </a:lstStyle>
          <a:p>
            <a:r>
              <a:rPr lang="zh-CN" altLang="en-US" dirty="0"/>
              <a:t>单击此处键入标题</a:t>
            </a:r>
          </a:p>
        </p:txBody>
      </p:sp>
      <p:sp>
        <p:nvSpPr>
          <p:cNvPr id="23" name="文本占位符 22"/>
          <p:cNvSpPr>
            <a:spLocks noGrp="1"/>
          </p:cNvSpPr>
          <p:nvPr userDrawn="1">
            <p:ph type="body" sz="quarter" idx="10" hasCustomPrompt="1"/>
          </p:nvPr>
        </p:nvSpPr>
        <p:spPr>
          <a:xfrm>
            <a:off x="637540" y="3509645"/>
            <a:ext cx="2959100" cy="434975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kumimoji="1" lang="zh-CN" altLang="en-US" sz="2000" b="1" kern="1200" spc="0" baseline="0" dirty="0" smtClean="0">
                <a:solidFill>
                  <a:srgbClr val="002060"/>
                </a:solidFill>
                <a:latin typeface="Helvetica" pitchFamily="2" charset="0"/>
                <a:ea typeface="+mn-ea"/>
                <a:cs typeface="+mn-cs"/>
              </a:defRPr>
            </a:lvl1pPr>
            <a:lvl2pPr>
              <a:defRPr kumimoji="1" lang="zh-CN" altLang="en-US" sz="2000" b="1" kern="1200" spc="0" baseline="0" dirty="0" smtClean="0">
                <a:solidFill>
                  <a:srgbClr val="002060"/>
                </a:solidFill>
                <a:latin typeface="Helvetica" pitchFamily="2" charset="0"/>
                <a:ea typeface="+mn-ea"/>
                <a:cs typeface="+mn-cs"/>
              </a:defRPr>
            </a:lvl2pPr>
            <a:lvl3pPr>
              <a:defRPr kumimoji="1" lang="zh-CN" altLang="en-US" sz="2000" b="1" kern="1200" spc="0" baseline="0" dirty="0" smtClean="0">
                <a:solidFill>
                  <a:srgbClr val="002060"/>
                </a:solidFill>
                <a:latin typeface="Helvetica" pitchFamily="2" charset="0"/>
                <a:ea typeface="+mn-ea"/>
                <a:cs typeface="+mn-cs"/>
              </a:defRPr>
            </a:lvl3pPr>
            <a:lvl4pPr>
              <a:defRPr kumimoji="1" lang="zh-CN" altLang="en-US" sz="2000" b="1" kern="1200" spc="0" baseline="0" dirty="0" smtClean="0">
                <a:solidFill>
                  <a:srgbClr val="002060"/>
                </a:solidFill>
                <a:latin typeface="Helvetica" pitchFamily="2" charset="0"/>
                <a:ea typeface="+mn-ea"/>
                <a:cs typeface="+mn-cs"/>
              </a:defRPr>
            </a:lvl4pPr>
            <a:lvl5pPr>
              <a:defRPr kumimoji="1" lang="zh-CN" altLang="en-US" sz="2000" b="1" kern="1200" spc="0" baseline="0" dirty="0">
                <a:solidFill>
                  <a:srgbClr val="002060"/>
                </a:solidFill>
                <a:latin typeface="Helvetica" pitchFamily="2" charset="0"/>
                <a:ea typeface="+mn-ea"/>
                <a:cs typeface="+mn-cs"/>
              </a:defRPr>
            </a:lvl5pPr>
          </a:lstStyle>
          <a:p>
            <a:pPr lvl="0"/>
            <a:r>
              <a:rPr lang="zh-CN" altLang="en-US" dirty="0"/>
              <a:t>时间：</a:t>
            </a:r>
          </a:p>
        </p:txBody>
      </p:sp>
      <p:sp>
        <p:nvSpPr>
          <p:cNvPr id="27" name="文本占位符 22"/>
          <p:cNvSpPr>
            <a:spLocks noGrp="1"/>
          </p:cNvSpPr>
          <p:nvPr userDrawn="1">
            <p:ph type="body" sz="quarter" idx="13" hasCustomPrompt="1"/>
          </p:nvPr>
        </p:nvSpPr>
        <p:spPr>
          <a:xfrm>
            <a:off x="4084320" y="3509645"/>
            <a:ext cx="3394710" cy="434975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kumimoji="1" lang="zh-CN" altLang="en-US" sz="2000" b="1" kern="1200" spc="0" baseline="0" dirty="0" smtClean="0">
                <a:solidFill>
                  <a:srgbClr val="002060"/>
                </a:solidFill>
                <a:latin typeface="Helvetica" pitchFamily="2" charset="0"/>
                <a:ea typeface="+mn-ea"/>
                <a:cs typeface="+mn-cs"/>
              </a:defRPr>
            </a:lvl1pPr>
            <a:lvl2pPr>
              <a:defRPr kumimoji="1" lang="zh-CN" altLang="en-US" sz="2000" b="1" kern="1200" spc="0" baseline="0" dirty="0" smtClean="0">
                <a:solidFill>
                  <a:srgbClr val="002060"/>
                </a:solidFill>
                <a:latin typeface="Helvetica" pitchFamily="2" charset="0"/>
                <a:ea typeface="+mn-ea"/>
                <a:cs typeface="+mn-cs"/>
              </a:defRPr>
            </a:lvl2pPr>
            <a:lvl3pPr>
              <a:defRPr kumimoji="1" lang="zh-CN" altLang="en-US" sz="2000" b="1" kern="1200" spc="0" baseline="0" dirty="0" smtClean="0">
                <a:solidFill>
                  <a:srgbClr val="002060"/>
                </a:solidFill>
                <a:latin typeface="Helvetica" pitchFamily="2" charset="0"/>
                <a:ea typeface="+mn-ea"/>
                <a:cs typeface="+mn-cs"/>
              </a:defRPr>
            </a:lvl3pPr>
            <a:lvl4pPr>
              <a:defRPr kumimoji="1" lang="zh-CN" altLang="en-US" sz="2000" b="1" kern="1200" spc="0" baseline="0" dirty="0" smtClean="0">
                <a:solidFill>
                  <a:srgbClr val="002060"/>
                </a:solidFill>
                <a:latin typeface="Helvetica" pitchFamily="2" charset="0"/>
                <a:ea typeface="+mn-ea"/>
                <a:cs typeface="+mn-cs"/>
              </a:defRPr>
            </a:lvl4pPr>
            <a:lvl5pPr>
              <a:defRPr kumimoji="1" lang="zh-CN" altLang="en-US" sz="2000" b="1" kern="1200" spc="0" baseline="0" dirty="0">
                <a:solidFill>
                  <a:srgbClr val="002060"/>
                </a:solidFill>
                <a:latin typeface="Helvetica" pitchFamily="2" charset="0"/>
                <a:ea typeface="+mn-ea"/>
                <a:cs typeface="+mn-cs"/>
              </a:defRPr>
            </a:lvl5pPr>
          </a:lstStyle>
          <a:p>
            <a:pPr lvl="0"/>
            <a:r>
              <a:rPr lang="zh-CN" altLang="en-US" dirty="0"/>
              <a:t>演讲人：</a:t>
            </a:r>
          </a:p>
        </p:txBody>
      </p:sp>
      <p:pic>
        <p:nvPicPr>
          <p:cNvPr id="6" name="图片 5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43" t="16317" r="16449" b="17029"/>
          <a:stretch>
            <a:fillRect/>
          </a:stretch>
        </p:blipFill>
        <p:spPr>
          <a:xfrm>
            <a:off x="8602980" y="128905"/>
            <a:ext cx="3428365" cy="479425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ABC43BFC-E264-F133-FB16-55163F7AEB60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29" y="5897627"/>
            <a:ext cx="507588" cy="22841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 userDrawn="1"/>
        </p:nvGrpSpPr>
        <p:grpSpPr>
          <a:xfrm>
            <a:off x="437400" y="616430"/>
            <a:ext cx="314137" cy="362768"/>
            <a:chOff x="437913" y="503453"/>
            <a:chExt cx="322633" cy="372579"/>
          </a:xfrm>
        </p:grpSpPr>
        <p:sp>
          <p:nvSpPr>
            <p:cNvPr id="13" name="三角形 36"/>
            <p:cNvSpPr/>
            <p:nvPr/>
          </p:nvSpPr>
          <p:spPr>
            <a:xfrm rot="5400000">
              <a:off x="420239" y="521127"/>
              <a:ext cx="336251" cy="300903"/>
            </a:xfrm>
            <a:prstGeom prst="triangle">
              <a:avLst/>
            </a:prstGeom>
            <a:solidFill>
              <a:srgbClr val="1D2E5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4" name="三角形 37"/>
            <p:cNvSpPr/>
            <p:nvPr/>
          </p:nvSpPr>
          <p:spPr>
            <a:xfrm rot="5400000">
              <a:off x="551168" y="666653"/>
              <a:ext cx="220994" cy="197763"/>
            </a:xfrm>
            <a:prstGeom prst="triangle">
              <a:avLst/>
            </a:prstGeom>
            <a:solidFill>
              <a:srgbClr val="B98F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15" name="文本占位符 14"/>
          <p:cNvSpPr>
            <a:spLocks noGrp="1"/>
          </p:cNvSpPr>
          <p:nvPr>
            <p:ph type="body" sz="quarter" idx="10" hasCustomPrompt="1"/>
          </p:nvPr>
        </p:nvSpPr>
        <p:spPr>
          <a:xfrm>
            <a:off x="889000" y="434975"/>
            <a:ext cx="6240145" cy="690880"/>
          </a:xfrm>
          <a:prstGeom prst="rect">
            <a:avLst/>
          </a:prstGeom>
        </p:spPr>
        <p:txBody>
          <a:bodyPr anchor="ctr"/>
          <a:lstStyle>
            <a:lvl1pPr marL="0" indent="0" algn="l" defTabSz="4572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1" lang="zh-CN" altLang="en-US" sz="4000" b="1" kern="1200" dirty="0">
                <a:solidFill>
                  <a:srgbClr val="1D2E52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defRPr>
            </a:lvl1pPr>
          </a:lstStyle>
          <a:p>
            <a:pPr lvl="0"/>
            <a:r>
              <a:rPr lang="zh-CN" altLang="en-US" dirty="0"/>
              <a:t>单击在此键入节标题</a:t>
            </a:r>
          </a:p>
        </p:txBody>
      </p:sp>
      <p:sp>
        <p:nvSpPr>
          <p:cNvPr id="16" name="内容占位符 15"/>
          <p:cNvSpPr>
            <a:spLocks noGrp="1"/>
          </p:cNvSpPr>
          <p:nvPr>
            <p:ph idx="11" hasCustomPrompt="1"/>
          </p:nvPr>
        </p:nvSpPr>
        <p:spPr>
          <a:xfrm>
            <a:off x="467995" y="1290320"/>
            <a:ext cx="11256010" cy="4933315"/>
          </a:xfrm>
          <a:prstGeom prst="rect">
            <a:avLst/>
          </a:prstGeom>
        </p:spPr>
        <p:txBody>
          <a:bodyPr/>
          <a:lstStyle>
            <a:lvl1pPr marL="0" indent="-457200" eaLnBrk="1" fontAlgn="auto" latinLnBrk="0" hangingPunct="1">
              <a:lnSpc>
                <a:spcPct val="125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 kumimoji="0" lang="zh-CN" altLang="en-US" sz="2800" b="0" i="0" u="none" strike="noStrike" kern="1200" cap="none" spc="0" normalizeH="0" baseline="0" noProof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indent="0" eaLnBrk="1" fontAlgn="auto" latinLnBrk="0" hangingPunct="1">
              <a:lnSpc>
                <a:spcPct val="125000"/>
              </a:lnSpc>
              <a:buNone/>
              <a:defRPr sz="2200"/>
            </a:lvl2pPr>
            <a:lvl3pPr indent="558800" eaLnBrk="1" fontAlgn="auto" latinLnBrk="0" hangingPunct="1">
              <a:lnSpc>
                <a:spcPct val="125000"/>
              </a:lnSpc>
              <a:defRPr sz="2200"/>
            </a:lvl3pPr>
            <a:lvl4pPr indent="558800" eaLnBrk="1" fontAlgn="auto" latinLnBrk="0" hangingPunct="1">
              <a:lnSpc>
                <a:spcPct val="125000"/>
              </a:lnSpc>
              <a:defRPr sz="2200"/>
            </a:lvl4pPr>
            <a:lvl5pPr marL="1828800" indent="0">
              <a:buNone/>
              <a:defRPr>
                <a:latin typeface="微软雅黑" panose="020B0503020204020204" charset="-122"/>
                <a:ea typeface="微软雅黑" panose="020B0503020204020204" charset="-122"/>
              </a:defRPr>
            </a:lvl5pPr>
          </a:lstStyle>
          <a:p>
            <a:pPr marL="342900" lvl="0" indent="-342900" algn="l">
              <a:spcBef>
                <a:spcPts val="0"/>
              </a:spcBef>
              <a:buClrTx/>
              <a:buSzTx/>
            </a:pPr>
            <a:r>
              <a:rPr lang="zh-CN" altLang="en-US" dirty="0"/>
              <a:t>单击此处编辑文本</a:t>
            </a:r>
          </a:p>
        </p:txBody>
      </p:sp>
      <p:pic>
        <p:nvPicPr>
          <p:cNvPr id="22" name="图片 21" descr="校标"/>
          <p:cNvPicPr>
            <a:picLocks noChangeAspect="1"/>
          </p:cNvPicPr>
          <p:nvPr userDrawn="1"/>
        </p:nvPicPr>
        <p:blipFill>
          <a:blip r:embed="rId2">
            <a:alphaModFix amt="5000"/>
          </a:blip>
          <a:stretch>
            <a:fillRect/>
          </a:stretch>
        </p:blipFill>
        <p:spPr>
          <a:xfrm>
            <a:off x="10260330" y="5052060"/>
            <a:ext cx="1760220" cy="176022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目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108" b="11747"/>
          <a:stretch>
            <a:fillRect/>
          </a:stretch>
        </p:blipFill>
        <p:spPr>
          <a:xfrm>
            <a:off x="-635" y="4048760"/>
            <a:ext cx="12192635" cy="2809240"/>
          </a:xfrm>
          <a:prstGeom prst="rect">
            <a:avLst/>
          </a:prstGeom>
        </p:spPr>
      </p:pic>
      <p:sp>
        <p:nvSpPr>
          <p:cNvPr id="8" name="内容占位符 7"/>
          <p:cNvSpPr>
            <a:spLocks noGrp="1"/>
          </p:cNvSpPr>
          <p:nvPr>
            <p:ph idx="10" hasCustomPrompt="1"/>
          </p:nvPr>
        </p:nvSpPr>
        <p:spPr>
          <a:xfrm>
            <a:off x="3093720" y="1456690"/>
            <a:ext cx="6956425" cy="589280"/>
          </a:xfrm>
          <a:prstGeom prst="rect">
            <a:avLst/>
          </a:prstGeom>
          <a:solidFill>
            <a:srgbClr val="1D2E52"/>
          </a:solidFill>
          <a:ln>
            <a:noFill/>
          </a:ln>
          <a:effectLst>
            <a:outerShdw dist="76200" dir="2700000" algn="tl" rotWithShape="0">
              <a:srgbClr val="BE8900">
                <a:alpha val="100000"/>
              </a:srgbClr>
            </a:outerShdw>
          </a:effectLst>
        </p:spPr>
        <p:txBody>
          <a:bodyPr anchor="ctr" anchorCtr="0"/>
          <a:lstStyle>
            <a:lvl1pPr marL="0" indent="0" algn="ctr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0" u="none" strike="noStrike" kern="1200" cap="none" spc="100" normalizeH="0">
                <a:solidFill>
                  <a:schemeClr val="bg1"/>
                </a:solidFill>
                <a:uFillTx/>
              </a:defRPr>
            </a:lvl1pPr>
          </a:lstStyle>
          <a:p>
            <a:pPr lvl="0"/>
            <a:r>
              <a:rPr lang="zh-CN" altLang="en-US"/>
              <a:t>单击此处键入目录内容</a:t>
            </a:r>
          </a:p>
        </p:txBody>
      </p:sp>
      <p:sp>
        <p:nvSpPr>
          <p:cNvPr id="9" name="内容占位符 8"/>
          <p:cNvSpPr>
            <a:spLocks noGrp="1"/>
          </p:cNvSpPr>
          <p:nvPr>
            <p:ph idx="13" hasCustomPrompt="1"/>
          </p:nvPr>
        </p:nvSpPr>
        <p:spPr>
          <a:xfrm>
            <a:off x="3093720" y="2383790"/>
            <a:ext cx="6956425" cy="589280"/>
          </a:xfrm>
          <a:prstGeom prst="rect">
            <a:avLst/>
          </a:prstGeom>
          <a:solidFill>
            <a:srgbClr val="1D2E52"/>
          </a:solidFill>
          <a:ln>
            <a:noFill/>
          </a:ln>
          <a:effectLst>
            <a:outerShdw dist="76200" dir="2700000" algn="tl" rotWithShape="0">
              <a:srgbClr val="BE8900">
                <a:alpha val="100000"/>
              </a:srgbClr>
            </a:outerShdw>
          </a:effectLst>
        </p:spPr>
        <p:txBody>
          <a:bodyPr anchor="ctr" anchorCtr="0"/>
          <a:lstStyle>
            <a:lvl1pPr marL="0" indent="0" algn="ctr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0" u="none" strike="noStrike" kern="1200" cap="none" spc="100" normalizeH="0">
                <a:solidFill>
                  <a:schemeClr val="bg1"/>
                </a:solidFill>
                <a:uFillTx/>
              </a:defRPr>
            </a:lvl1pPr>
          </a:lstStyle>
          <a:p>
            <a:pPr lvl="0"/>
            <a:r>
              <a:rPr lang="zh-CN" altLang="en-US"/>
              <a:t>单击此处键入目录内容</a:t>
            </a:r>
          </a:p>
        </p:txBody>
      </p:sp>
      <p:sp>
        <p:nvSpPr>
          <p:cNvPr id="10" name="内容占位符 9"/>
          <p:cNvSpPr>
            <a:spLocks noGrp="1"/>
          </p:cNvSpPr>
          <p:nvPr>
            <p:ph idx="14" hasCustomPrompt="1"/>
          </p:nvPr>
        </p:nvSpPr>
        <p:spPr>
          <a:xfrm>
            <a:off x="3093720" y="3310890"/>
            <a:ext cx="6956425" cy="589280"/>
          </a:xfrm>
          <a:prstGeom prst="rect">
            <a:avLst/>
          </a:prstGeom>
          <a:solidFill>
            <a:srgbClr val="1D2E52"/>
          </a:solidFill>
          <a:ln>
            <a:noFill/>
          </a:ln>
          <a:effectLst>
            <a:outerShdw dist="76200" dir="2700000" algn="tl" rotWithShape="0">
              <a:srgbClr val="BE8900">
                <a:alpha val="100000"/>
              </a:srgbClr>
            </a:outerShdw>
          </a:effectLst>
        </p:spPr>
        <p:txBody>
          <a:bodyPr anchor="ctr" anchorCtr="0"/>
          <a:lstStyle>
            <a:lvl1pPr marL="0" indent="0" algn="ctr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0" u="none" strike="noStrike" kern="1200" cap="none" spc="100" normalizeH="0">
                <a:solidFill>
                  <a:schemeClr val="bg1"/>
                </a:solidFill>
                <a:uFillTx/>
              </a:defRPr>
            </a:lvl1pPr>
          </a:lstStyle>
          <a:p>
            <a:pPr lvl="0"/>
            <a:r>
              <a:rPr lang="zh-CN" altLang="en-US"/>
              <a:t>单击此处键入目录内容</a:t>
            </a:r>
          </a:p>
        </p:txBody>
      </p:sp>
      <p:sp>
        <p:nvSpPr>
          <p:cNvPr id="11" name="内容占位符 10"/>
          <p:cNvSpPr>
            <a:spLocks noGrp="1"/>
          </p:cNvSpPr>
          <p:nvPr>
            <p:ph idx="15" hasCustomPrompt="1"/>
          </p:nvPr>
        </p:nvSpPr>
        <p:spPr>
          <a:xfrm>
            <a:off x="3093720" y="5165090"/>
            <a:ext cx="6956425" cy="589280"/>
          </a:xfrm>
          <a:prstGeom prst="rect">
            <a:avLst/>
          </a:prstGeom>
          <a:solidFill>
            <a:srgbClr val="1D2E52"/>
          </a:solidFill>
          <a:ln>
            <a:noFill/>
          </a:ln>
          <a:effectLst>
            <a:outerShdw dist="76200" dir="2700000" algn="tl" rotWithShape="0">
              <a:srgbClr val="BE8900">
                <a:alpha val="100000"/>
              </a:srgbClr>
            </a:outerShdw>
          </a:effectLst>
        </p:spPr>
        <p:txBody>
          <a:bodyPr anchor="ctr" anchorCtr="0"/>
          <a:lstStyle>
            <a:lvl1pPr marL="0" indent="0" algn="ctr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0" u="none" strike="noStrike" kern="1200" cap="none" spc="100" normalizeH="0">
                <a:solidFill>
                  <a:schemeClr val="bg1"/>
                </a:solidFill>
                <a:uFillTx/>
              </a:defRPr>
            </a:lvl1pPr>
          </a:lstStyle>
          <a:p>
            <a:pPr lvl="0"/>
            <a:r>
              <a:rPr lang="zh-CN" altLang="en-US"/>
              <a:t>单击此处键入目录内容</a:t>
            </a:r>
          </a:p>
        </p:txBody>
      </p:sp>
      <p:sp>
        <p:nvSpPr>
          <p:cNvPr id="12" name="内容占位符 11"/>
          <p:cNvSpPr>
            <a:spLocks noGrp="1"/>
          </p:cNvSpPr>
          <p:nvPr>
            <p:ph idx="16" hasCustomPrompt="1"/>
          </p:nvPr>
        </p:nvSpPr>
        <p:spPr>
          <a:xfrm>
            <a:off x="2141855" y="1456690"/>
            <a:ext cx="586740" cy="589280"/>
          </a:xfrm>
          <a:prstGeom prst="rect">
            <a:avLst/>
          </a:prstGeom>
          <a:solidFill>
            <a:srgbClr val="1D2E52"/>
          </a:solidFill>
          <a:ln>
            <a:noFill/>
          </a:ln>
          <a:effectLst>
            <a:outerShdw dist="76200" dir="2700000" algn="tl" rotWithShape="0">
              <a:srgbClr val="BE8900">
                <a:alpha val="100000"/>
              </a:srgbClr>
            </a:outerShdw>
          </a:effectLst>
        </p:spPr>
        <p:txBody>
          <a:bodyPr anchor="ctr" anchorCtr="0"/>
          <a:lstStyle>
            <a:lvl1pPr marL="0" indent="0" algn="ctr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0" u="none" strike="noStrike" kern="1200" cap="none" spc="100" normalizeH="0">
                <a:solidFill>
                  <a:schemeClr val="bg1"/>
                </a:solidFill>
                <a:uFillTx/>
              </a:defRPr>
            </a:lvl1pPr>
          </a:lstStyle>
          <a:p>
            <a:pPr lvl="0"/>
            <a:r>
              <a:rPr lang="en-US" altLang="zh-CN" dirty="0"/>
              <a:t>1</a:t>
            </a:r>
          </a:p>
        </p:txBody>
      </p:sp>
      <p:sp>
        <p:nvSpPr>
          <p:cNvPr id="13" name="内容占位符 12"/>
          <p:cNvSpPr>
            <a:spLocks noGrp="1"/>
          </p:cNvSpPr>
          <p:nvPr>
            <p:ph idx="17" hasCustomPrompt="1"/>
          </p:nvPr>
        </p:nvSpPr>
        <p:spPr>
          <a:xfrm>
            <a:off x="2141855" y="2383790"/>
            <a:ext cx="586740" cy="589280"/>
          </a:xfrm>
          <a:prstGeom prst="rect">
            <a:avLst/>
          </a:prstGeom>
          <a:solidFill>
            <a:srgbClr val="1D2E52"/>
          </a:solidFill>
          <a:ln>
            <a:noFill/>
          </a:ln>
          <a:effectLst>
            <a:outerShdw dist="76200" dir="2700000" algn="tl" rotWithShape="0">
              <a:srgbClr val="BE8900">
                <a:alpha val="100000"/>
              </a:srgbClr>
            </a:outerShdw>
          </a:effectLst>
        </p:spPr>
        <p:txBody>
          <a:bodyPr anchor="ctr" anchorCtr="0"/>
          <a:lstStyle>
            <a:lvl1pPr marL="0" indent="0" algn="ctr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0" u="none" strike="noStrike" kern="1200" cap="none" spc="100" normalizeH="0">
                <a:solidFill>
                  <a:schemeClr val="bg1"/>
                </a:solidFill>
                <a:uFillTx/>
              </a:defRPr>
            </a:lvl1pPr>
          </a:lstStyle>
          <a:p>
            <a:pPr lvl="0"/>
            <a:r>
              <a:rPr lang="en-US" altLang="zh-CN"/>
              <a:t>2</a:t>
            </a:r>
          </a:p>
        </p:txBody>
      </p:sp>
      <p:sp>
        <p:nvSpPr>
          <p:cNvPr id="15" name="内容占位符 14"/>
          <p:cNvSpPr>
            <a:spLocks noGrp="1"/>
          </p:cNvSpPr>
          <p:nvPr>
            <p:ph idx="19" hasCustomPrompt="1"/>
          </p:nvPr>
        </p:nvSpPr>
        <p:spPr>
          <a:xfrm>
            <a:off x="2141855" y="5165090"/>
            <a:ext cx="586740" cy="589280"/>
          </a:xfrm>
          <a:prstGeom prst="rect">
            <a:avLst/>
          </a:prstGeom>
          <a:solidFill>
            <a:srgbClr val="1D2E52"/>
          </a:solidFill>
          <a:ln>
            <a:noFill/>
          </a:ln>
          <a:effectLst>
            <a:outerShdw dist="76200" dir="2700000" algn="tl" rotWithShape="0">
              <a:srgbClr val="BE8900">
                <a:alpha val="100000"/>
              </a:srgbClr>
            </a:outerShdw>
          </a:effectLst>
        </p:spPr>
        <p:txBody>
          <a:bodyPr anchor="ctr" anchorCtr="0"/>
          <a:lstStyle>
            <a:lvl1pPr marL="0" indent="0" algn="ctr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0" u="none" strike="noStrike" kern="1200" cap="none" spc="100" normalizeH="0">
                <a:solidFill>
                  <a:schemeClr val="bg1"/>
                </a:solidFill>
                <a:uFillTx/>
              </a:defRPr>
            </a:lvl1pPr>
          </a:lstStyle>
          <a:p>
            <a:pPr lvl="0"/>
            <a:r>
              <a:rPr lang="en-US" altLang="zh-CN"/>
              <a:t>5</a:t>
            </a:r>
          </a:p>
        </p:txBody>
      </p:sp>
      <p:sp>
        <p:nvSpPr>
          <p:cNvPr id="21" name="内容占位符 20"/>
          <p:cNvSpPr>
            <a:spLocks noGrp="1"/>
          </p:cNvSpPr>
          <p:nvPr>
            <p:ph idx="20" hasCustomPrompt="1"/>
          </p:nvPr>
        </p:nvSpPr>
        <p:spPr>
          <a:xfrm>
            <a:off x="2141855" y="3310890"/>
            <a:ext cx="586740" cy="589280"/>
          </a:xfrm>
          <a:prstGeom prst="rect">
            <a:avLst/>
          </a:prstGeom>
          <a:solidFill>
            <a:srgbClr val="1D2E52"/>
          </a:solidFill>
          <a:ln>
            <a:noFill/>
          </a:ln>
          <a:effectLst>
            <a:outerShdw dist="76200" dir="2700000" algn="tl" rotWithShape="0">
              <a:srgbClr val="BE8900">
                <a:alpha val="100000"/>
              </a:srgbClr>
            </a:outerShdw>
          </a:effectLst>
        </p:spPr>
        <p:txBody>
          <a:bodyPr anchor="ctr" anchorCtr="0"/>
          <a:lstStyle>
            <a:lvl1pPr marL="0" indent="0" algn="ctr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0" u="none" strike="noStrike" kern="1200" cap="none" spc="100" normalizeH="0">
                <a:solidFill>
                  <a:schemeClr val="bg1"/>
                </a:solidFill>
                <a:uFillTx/>
              </a:defRPr>
            </a:lvl1pPr>
          </a:lstStyle>
          <a:p>
            <a:pPr lvl="0"/>
            <a:r>
              <a:rPr lang="en-US" altLang="zh-CN"/>
              <a:t>3</a:t>
            </a:r>
          </a:p>
        </p:txBody>
      </p:sp>
      <p:sp>
        <p:nvSpPr>
          <p:cNvPr id="22" name="内容占位符 21"/>
          <p:cNvSpPr>
            <a:spLocks noGrp="1"/>
          </p:cNvSpPr>
          <p:nvPr>
            <p:ph idx="21" hasCustomPrompt="1"/>
          </p:nvPr>
        </p:nvSpPr>
        <p:spPr>
          <a:xfrm>
            <a:off x="2141855" y="4237990"/>
            <a:ext cx="586740" cy="589280"/>
          </a:xfrm>
          <a:prstGeom prst="rect">
            <a:avLst/>
          </a:prstGeom>
          <a:solidFill>
            <a:srgbClr val="1D2E52"/>
          </a:solidFill>
          <a:ln>
            <a:noFill/>
          </a:ln>
          <a:effectLst>
            <a:outerShdw dist="76200" dir="2700000" algn="tl" rotWithShape="0">
              <a:srgbClr val="BE8900">
                <a:alpha val="100000"/>
              </a:srgbClr>
            </a:outerShdw>
          </a:effectLst>
        </p:spPr>
        <p:txBody>
          <a:bodyPr anchor="ctr" anchorCtr="0"/>
          <a:lstStyle>
            <a:lvl1pPr marL="0" indent="0" algn="ctr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0" u="none" strike="noStrike" kern="1200" cap="none" spc="100" normalizeH="0">
                <a:solidFill>
                  <a:schemeClr val="bg1"/>
                </a:solidFill>
                <a:uFillTx/>
              </a:defRPr>
            </a:lvl1pPr>
          </a:lstStyle>
          <a:p>
            <a:pPr lvl="0"/>
            <a:r>
              <a:rPr lang="en-US" altLang="zh-CN"/>
              <a:t>4</a:t>
            </a:r>
          </a:p>
        </p:txBody>
      </p:sp>
      <p:sp>
        <p:nvSpPr>
          <p:cNvPr id="24" name="内容占位符 23"/>
          <p:cNvSpPr>
            <a:spLocks noGrp="1"/>
          </p:cNvSpPr>
          <p:nvPr>
            <p:ph idx="22" hasCustomPrompt="1"/>
          </p:nvPr>
        </p:nvSpPr>
        <p:spPr>
          <a:xfrm>
            <a:off x="3093720" y="4237990"/>
            <a:ext cx="6956425" cy="589280"/>
          </a:xfrm>
          <a:prstGeom prst="rect">
            <a:avLst/>
          </a:prstGeom>
          <a:solidFill>
            <a:srgbClr val="1D2E52"/>
          </a:solidFill>
          <a:ln>
            <a:noFill/>
          </a:ln>
          <a:effectLst>
            <a:outerShdw dist="76200" dir="2700000" algn="tl" rotWithShape="0">
              <a:srgbClr val="BE8900">
                <a:alpha val="100000"/>
              </a:srgbClr>
            </a:outerShdw>
          </a:effectLst>
        </p:spPr>
        <p:txBody>
          <a:bodyPr anchor="ctr" anchorCtr="0"/>
          <a:lstStyle>
            <a:lvl1pPr marL="0" indent="0" algn="ctr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0" u="none" strike="noStrike" kern="1200" cap="none" spc="100" normalizeH="0">
                <a:solidFill>
                  <a:schemeClr val="bg1"/>
                </a:solidFill>
                <a:uFillTx/>
              </a:defRPr>
            </a:lvl1pPr>
          </a:lstStyle>
          <a:p>
            <a:pPr lvl="0"/>
            <a:r>
              <a:rPr lang="zh-CN" altLang="en-US"/>
              <a:t>单击此处键入目录内容</a:t>
            </a:r>
          </a:p>
        </p:txBody>
      </p:sp>
      <p:pic>
        <p:nvPicPr>
          <p:cNvPr id="25" name="图片 24" descr="校标"/>
          <p:cNvPicPr>
            <a:picLocks noChangeAspect="1"/>
          </p:cNvPicPr>
          <p:nvPr userDrawn="1"/>
        </p:nvPicPr>
        <p:blipFill>
          <a:blip r:embed="rId3">
            <a:alphaModFix amt="5000"/>
          </a:blip>
          <a:stretch>
            <a:fillRect/>
          </a:stretch>
        </p:blipFill>
        <p:spPr>
          <a:xfrm>
            <a:off x="10605135" y="140970"/>
            <a:ext cx="1461135" cy="146113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9" name="组合 18"/>
          <p:cNvGrpSpPr/>
          <p:nvPr userDrawn="1"/>
        </p:nvGrpSpPr>
        <p:grpSpPr>
          <a:xfrm>
            <a:off x="437400" y="616430"/>
            <a:ext cx="314137" cy="362768"/>
            <a:chOff x="437913" y="503453"/>
            <a:chExt cx="322633" cy="372579"/>
          </a:xfrm>
        </p:grpSpPr>
        <p:sp>
          <p:nvSpPr>
            <p:cNvPr id="20" name="三角形 36"/>
            <p:cNvSpPr/>
            <p:nvPr/>
          </p:nvSpPr>
          <p:spPr>
            <a:xfrm rot="5400000">
              <a:off x="420239" y="521127"/>
              <a:ext cx="336251" cy="300903"/>
            </a:xfrm>
            <a:prstGeom prst="triangle">
              <a:avLst/>
            </a:prstGeom>
            <a:solidFill>
              <a:srgbClr val="1D2E5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3" name="三角形 37"/>
            <p:cNvSpPr/>
            <p:nvPr/>
          </p:nvSpPr>
          <p:spPr>
            <a:xfrm rot="5400000">
              <a:off x="551168" y="666653"/>
              <a:ext cx="220994" cy="197763"/>
            </a:xfrm>
            <a:prstGeom prst="triangle">
              <a:avLst/>
            </a:prstGeom>
            <a:solidFill>
              <a:srgbClr val="B98F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28" name="文本框 27"/>
          <p:cNvSpPr txBox="1"/>
          <p:nvPr userDrawn="1"/>
        </p:nvSpPr>
        <p:spPr>
          <a:xfrm>
            <a:off x="889000" y="412115"/>
            <a:ext cx="147764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4000" b="1" spc="150" dirty="0">
                <a:solidFill>
                  <a:srgbClr val="1D2E52"/>
                </a:solidFill>
                <a:uFillTx/>
                <a:latin typeface="微软雅黑" panose="020B0503020204020204" charset="-122"/>
                <a:ea typeface="微软雅黑" panose="020B0503020204020204" charset="-122"/>
              </a:rPr>
              <a:t>目录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 descr="C:/Users/chenshiquan/Desktop/透明底.png透明底"/>
          <p:cNvPicPr>
            <a:picLocks noChangeAspect="1"/>
          </p:cNvPicPr>
          <p:nvPr userDrawn="1"/>
        </p:nvPicPr>
        <p:blipFill>
          <a:blip r:embed="rId2"/>
          <a:srcRect t="38" b="38"/>
          <a:stretch>
            <a:fillRect/>
          </a:stretch>
        </p:blipFill>
        <p:spPr>
          <a:xfrm>
            <a:off x="214630" y="220980"/>
            <a:ext cx="2513330" cy="57404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43" t="16317" r="16449" b="17029"/>
          <a:stretch>
            <a:fillRect/>
          </a:stretch>
        </p:blipFill>
        <p:spPr>
          <a:xfrm>
            <a:off x="8602980" y="128905"/>
            <a:ext cx="3428365" cy="479425"/>
          </a:xfrm>
          <a:prstGeom prst="rect">
            <a:avLst/>
          </a:prstGeom>
        </p:spPr>
      </p:pic>
      <p:grpSp>
        <p:nvGrpSpPr>
          <p:cNvPr id="11" name="组合 10"/>
          <p:cNvGrpSpPr/>
          <p:nvPr userDrawn="1"/>
        </p:nvGrpSpPr>
        <p:grpSpPr>
          <a:xfrm>
            <a:off x="430800" y="5578566"/>
            <a:ext cx="4680950" cy="737229"/>
            <a:chOff x="470200" y="4157009"/>
            <a:chExt cx="6149885" cy="968581"/>
          </a:xfrm>
        </p:grpSpPr>
        <p:sp>
          <p:nvSpPr>
            <p:cNvPr id="12" name="文本框 11"/>
            <p:cNvSpPr txBox="1"/>
            <p:nvPr/>
          </p:nvSpPr>
          <p:spPr>
            <a:xfrm>
              <a:off x="470201" y="4249148"/>
              <a:ext cx="5657215" cy="3639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zh-CN" altLang="en-US" sz="1200" dirty="0">
                  <a:solidFill>
                    <a:srgbClr val="595757"/>
                  </a:solidFill>
                  <a:latin typeface="微软雅黑" panose="020B0503020204020204" charset="-122"/>
                  <a:ea typeface="微软雅黑" panose="020B0503020204020204" charset="-122"/>
                </a:rPr>
                <a:t>融合商业与科技  培养知行合一的经管人才</a:t>
              </a: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470200" y="4640357"/>
              <a:ext cx="6149885" cy="4852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zh-CN" sz="900" cap="none" baseline="0" dirty="0">
                  <a:solidFill>
                    <a:srgbClr val="595757"/>
                  </a:solidFill>
                  <a:latin typeface="Helvetica" pitchFamily="2" charset="0"/>
                </a:rPr>
                <a:t>               </a:t>
              </a:r>
              <a:r>
                <a:rPr kumimoji="1" lang="en-US" altLang="zh-CN" sz="900" cap="all" baseline="0" dirty="0">
                  <a:solidFill>
                    <a:srgbClr val="595757"/>
                  </a:solidFill>
                  <a:latin typeface="Helvetica" pitchFamily="2" charset="0"/>
                </a:rPr>
                <a:t>: </a:t>
              </a:r>
              <a:r>
                <a:rPr kumimoji="1" lang="en-US" altLang="zh-CN" sz="900" cap="none" baseline="0" dirty="0">
                  <a:solidFill>
                    <a:srgbClr val="595757"/>
                  </a:solidFill>
                  <a:latin typeface="Helvetica" pitchFamily="2" charset="0"/>
                </a:rPr>
                <a:t>to integrate Business with Engineering, Science and Technology, and to nurture managerial talents with advanced knowledge and practical ability.</a:t>
              </a:r>
            </a:p>
          </p:txBody>
        </p:sp>
        <p:cxnSp>
          <p:nvCxnSpPr>
            <p:cNvPr id="14" name="直线连接符 14"/>
            <p:cNvCxnSpPr/>
            <p:nvPr/>
          </p:nvCxnSpPr>
          <p:spPr>
            <a:xfrm>
              <a:off x="571085" y="4157009"/>
              <a:ext cx="351692" cy="0"/>
            </a:xfrm>
            <a:prstGeom prst="line">
              <a:avLst/>
            </a:prstGeom>
            <a:ln w="12700">
              <a:solidFill>
                <a:srgbClr val="B98F3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2" name="组合 61"/>
          <p:cNvGrpSpPr/>
          <p:nvPr userDrawn="1"/>
        </p:nvGrpSpPr>
        <p:grpSpPr>
          <a:xfrm>
            <a:off x="-635" y="1428750"/>
            <a:ext cx="12202160" cy="3524250"/>
            <a:chOff x="145" y="2798"/>
            <a:chExt cx="15358" cy="4636"/>
          </a:xfrm>
        </p:grpSpPr>
        <p:sp>
          <p:nvSpPr>
            <p:cNvPr id="61" name="矩形 60"/>
            <p:cNvSpPr/>
            <p:nvPr userDrawn="1"/>
          </p:nvSpPr>
          <p:spPr>
            <a:xfrm>
              <a:off x="145" y="2842"/>
              <a:ext cx="11446" cy="4591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平行四边形 59"/>
            <p:cNvSpPr/>
            <p:nvPr userDrawn="1"/>
          </p:nvSpPr>
          <p:spPr>
            <a:xfrm>
              <a:off x="9615" y="2798"/>
              <a:ext cx="3445" cy="4635"/>
            </a:xfrm>
            <a:prstGeom prst="parallelogram">
              <a:avLst>
                <a:gd name="adj" fmla="val 52419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平行四边形 58"/>
            <p:cNvSpPr/>
            <p:nvPr userDrawn="1"/>
          </p:nvSpPr>
          <p:spPr>
            <a:xfrm>
              <a:off x="10233" y="2798"/>
              <a:ext cx="3445" cy="4635"/>
            </a:xfrm>
            <a:prstGeom prst="parallelogram">
              <a:avLst>
                <a:gd name="adj" fmla="val 52419"/>
              </a:avLst>
            </a:prstGeom>
            <a:solidFill>
              <a:srgbClr val="BE8900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54" name="图片 53" descr="图片1"/>
            <p:cNvPicPr>
              <a:picLocks noChangeAspect="1"/>
            </p:cNvPicPr>
            <p:nvPr userDrawn="1"/>
          </p:nvPicPr>
          <p:blipFill>
            <a:blip r:embed="rId4"/>
            <a:srcRect l="-395" t="17417" r="1431" b="4977"/>
            <a:stretch>
              <a:fillRect/>
            </a:stretch>
          </p:blipFill>
          <p:spPr>
            <a:xfrm>
              <a:off x="10731" y="2798"/>
              <a:ext cx="4772" cy="4636"/>
            </a:xfrm>
            <a:prstGeom prst="rect">
              <a:avLst/>
            </a:prstGeom>
          </p:spPr>
        </p:pic>
      </p:grpSp>
      <p:sp>
        <p:nvSpPr>
          <p:cNvPr id="41" name="文本占位符 40"/>
          <p:cNvSpPr>
            <a:spLocks noGrp="1"/>
          </p:cNvSpPr>
          <p:nvPr>
            <p:ph type="body" sz="quarter" idx="10" hasCustomPrompt="1"/>
          </p:nvPr>
        </p:nvSpPr>
        <p:spPr>
          <a:xfrm>
            <a:off x="426720" y="2433320"/>
            <a:ext cx="2548890" cy="753110"/>
          </a:xfrm>
          <a:prstGeom prst="rect">
            <a:avLst/>
          </a:prstGeom>
        </p:spPr>
        <p:txBody>
          <a:bodyPr anchor="ctr" anchorCtr="0"/>
          <a:lstStyle>
            <a:lvl1pPr marL="0" indent="0" algn="l">
              <a:buNone/>
              <a:defRPr kumimoji="1" lang="zh-CN" altLang="en-US" sz="4500" b="1" kern="1200" spc="200" baseline="0" dirty="0"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defRPr>
            </a:lvl1pPr>
          </a:lstStyle>
          <a:p>
            <a:pPr lvl="0"/>
            <a:r>
              <a:rPr lang="zh-CN" altLang="en-US" dirty="0"/>
              <a:t>第一节</a:t>
            </a:r>
          </a:p>
        </p:txBody>
      </p:sp>
      <p:sp>
        <p:nvSpPr>
          <p:cNvPr id="42" name="文本占位符 38"/>
          <p:cNvSpPr>
            <a:spLocks noGrp="1"/>
          </p:cNvSpPr>
          <p:nvPr>
            <p:ph type="body" sz="quarter" idx="11" hasCustomPrompt="1"/>
          </p:nvPr>
        </p:nvSpPr>
        <p:spPr>
          <a:xfrm>
            <a:off x="426720" y="3312795"/>
            <a:ext cx="5877560" cy="753110"/>
          </a:xfrm>
          <a:prstGeom prst="rect">
            <a:avLst/>
          </a:prstGeom>
        </p:spPr>
        <p:txBody>
          <a:bodyPr anchor="ctr" anchorCtr="0"/>
          <a:lstStyle>
            <a:lvl1pPr marL="0" indent="0" algn="l">
              <a:buNone/>
              <a:defRPr kumimoji="1" lang="zh-CN" altLang="en-US" sz="4500" b="1" kern="1200" spc="200" baseline="0" dirty="0"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defRPr>
            </a:lvl1pPr>
          </a:lstStyle>
          <a:p>
            <a:pPr lvl="0"/>
            <a:r>
              <a:rPr lang="zh-CN" altLang="en-US" dirty="0"/>
              <a:t>单击</a:t>
            </a:r>
            <a:r>
              <a:rPr dirty="0"/>
              <a:t>此处</a:t>
            </a:r>
            <a:r>
              <a:rPr lang="zh-CN" altLang="en-US" dirty="0"/>
              <a:t>键入标题</a:t>
            </a:r>
          </a:p>
        </p:txBody>
      </p:sp>
      <p:pic>
        <p:nvPicPr>
          <p:cNvPr id="17" name="图片 16" descr="校标"/>
          <p:cNvPicPr>
            <a:picLocks noChangeAspect="1"/>
          </p:cNvPicPr>
          <p:nvPr userDrawn="1"/>
        </p:nvPicPr>
        <p:blipFill>
          <a:blip r:embed="rId5">
            <a:alphaModFix amt="5000"/>
          </a:blip>
          <a:stretch>
            <a:fillRect/>
          </a:stretch>
        </p:blipFill>
        <p:spPr>
          <a:xfrm>
            <a:off x="10260330" y="5052060"/>
            <a:ext cx="1760220" cy="176022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" name="图片 1">
            <a:extLst>
              <a:ext uri="{FF2B5EF4-FFF2-40B4-BE49-F238E27FC236}">
                <a16:creationId xmlns:a16="http://schemas.microsoft.com/office/drawing/2014/main" id="{FF77044A-ECF2-FC05-4837-6DE6C9AC7A1B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28" y="5904363"/>
            <a:ext cx="507588" cy="22841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占位符 14"/>
          <p:cNvSpPr>
            <a:spLocks noGrp="1"/>
          </p:cNvSpPr>
          <p:nvPr>
            <p:ph type="body" sz="quarter" idx="10" hasCustomPrompt="1"/>
          </p:nvPr>
        </p:nvSpPr>
        <p:spPr>
          <a:xfrm>
            <a:off x="889000" y="434975"/>
            <a:ext cx="6240145" cy="690880"/>
          </a:xfrm>
          <a:prstGeom prst="rect">
            <a:avLst/>
          </a:prstGeom>
        </p:spPr>
        <p:txBody>
          <a:bodyPr anchor="ctr"/>
          <a:lstStyle>
            <a:lvl1pPr marL="0" indent="0" algn="l" defTabSz="4572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1" lang="zh-CN" altLang="en-US" sz="4000" b="1" kern="1200" dirty="0">
                <a:solidFill>
                  <a:srgbClr val="1D2E52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defRPr>
            </a:lvl1pPr>
          </a:lstStyle>
          <a:p>
            <a:pPr lvl="0"/>
            <a:r>
              <a:rPr lang="zh-CN" altLang="en-US" dirty="0"/>
              <a:t>单击在此键入节标题</a:t>
            </a:r>
          </a:p>
        </p:txBody>
      </p:sp>
      <p:grpSp>
        <p:nvGrpSpPr>
          <p:cNvPr id="12" name="组合 11"/>
          <p:cNvGrpSpPr/>
          <p:nvPr userDrawn="1"/>
        </p:nvGrpSpPr>
        <p:grpSpPr>
          <a:xfrm>
            <a:off x="437400" y="616430"/>
            <a:ext cx="314137" cy="362768"/>
            <a:chOff x="437913" y="503453"/>
            <a:chExt cx="322633" cy="372579"/>
          </a:xfrm>
        </p:grpSpPr>
        <p:sp>
          <p:nvSpPr>
            <p:cNvPr id="13" name="三角形 36"/>
            <p:cNvSpPr/>
            <p:nvPr/>
          </p:nvSpPr>
          <p:spPr>
            <a:xfrm rot="5400000">
              <a:off x="420239" y="521127"/>
              <a:ext cx="336251" cy="300903"/>
            </a:xfrm>
            <a:prstGeom prst="triangle">
              <a:avLst/>
            </a:prstGeom>
            <a:solidFill>
              <a:srgbClr val="1D2E5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4" name="三角形 37"/>
            <p:cNvSpPr/>
            <p:nvPr/>
          </p:nvSpPr>
          <p:spPr>
            <a:xfrm rot="5400000">
              <a:off x="551168" y="666653"/>
              <a:ext cx="220994" cy="197763"/>
            </a:xfrm>
            <a:prstGeom prst="triangle">
              <a:avLst/>
            </a:prstGeom>
            <a:solidFill>
              <a:srgbClr val="B98F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solidFill>
                  <a:sysClr val="windowText" lastClr="000000"/>
                </a:solidFill>
              </a:endParaRPr>
            </a:p>
          </p:txBody>
        </p:sp>
      </p:grpSp>
      <p:pic>
        <p:nvPicPr>
          <p:cNvPr id="10" name="图片 9" descr="校标"/>
          <p:cNvPicPr>
            <a:picLocks noChangeAspect="1"/>
          </p:cNvPicPr>
          <p:nvPr userDrawn="1"/>
        </p:nvPicPr>
        <p:blipFill>
          <a:blip r:embed="rId2">
            <a:alphaModFix amt="5000"/>
          </a:blip>
          <a:stretch>
            <a:fillRect/>
          </a:stretch>
        </p:blipFill>
        <p:spPr>
          <a:xfrm>
            <a:off x="10260330" y="5052060"/>
            <a:ext cx="1760220" cy="176022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内容占位符 10"/>
          <p:cNvSpPr>
            <a:spLocks noGrp="1"/>
          </p:cNvSpPr>
          <p:nvPr>
            <p:ph sz="quarter" idx="11" hasCustomPrompt="1"/>
          </p:nvPr>
        </p:nvSpPr>
        <p:spPr>
          <a:xfrm>
            <a:off x="437515" y="1441450"/>
            <a:ext cx="5492115" cy="4652645"/>
          </a:xfrm>
          <a:prstGeom prst="rect">
            <a:avLst/>
          </a:prstGeom>
        </p:spPr>
        <p:txBody>
          <a:bodyPr/>
          <a:lstStyle>
            <a:lvl1pPr>
              <a:lnSpc>
                <a:spcPct val="125000"/>
              </a:lnSpc>
              <a:defRPr sz="3200"/>
            </a:lvl1pPr>
            <a:lvl2pPr>
              <a:lnSpc>
                <a:spcPct val="125000"/>
              </a:lnSpc>
              <a:defRPr sz="2800"/>
            </a:lvl2pPr>
            <a:lvl3pPr>
              <a:lnSpc>
                <a:spcPct val="125000"/>
              </a:lnSpc>
              <a:defRPr sz="2400"/>
            </a:lvl3pPr>
            <a:lvl4pPr>
              <a:lnSpc>
                <a:spcPct val="125000"/>
              </a:lnSpc>
              <a:defRPr sz="2200"/>
            </a:lvl4pPr>
            <a:lvl5pPr>
              <a:lnSpc>
                <a:spcPct val="125000"/>
              </a:lnSpc>
              <a:defRPr sz="2000"/>
            </a:lvl5pPr>
          </a:lstStyle>
          <a:p>
            <a:pPr lvl="0"/>
            <a:r>
              <a:rPr lang="zh-CN" altLang="en-US" dirty="0"/>
              <a:t>单击此处编辑文本</a:t>
            </a:r>
          </a:p>
          <a:p>
            <a:pPr lvl="1"/>
            <a:r>
              <a:rPr lang="zh-CN" altLang="en-US" dirty="0"/>
              <a:t>二级</a:t>
            </a:r>
          </a:p>
          <a:p>
            <a:pPr lvl="2"/>
            <a:r>
              <a:rPr lang="zh-CN" altLang="en-US" dirty="0"/>
              <a:t>三级</a:t>
            </a:r>
          </a:p>
          <a:p>
            <a:pPr lvl="3"/>
            <a:r>
              <a:rPr lang="zh-CN" altLang="en-US" dirty="0"/>
              <a:t>四级</a:t>
            </a:r>
          </a:p>
          <a:p>
            <a:pPr lvl="4"/>
            <a:r>
              <a:rPr lang="zh-CN" altLang="en-US" dirty="0"/>
              <a:t>五级</a:t>
            </a:r>
          </a:p>
        </p:txBody>
      </p:sp>
      <p:sp>
        <p:nvSpPr>
          <p:cNvPr id="16" name="内容占位符 2"/>
          <p:cNvSpPr>
            <a:spLocks noGrp="1"/>
          </p:cNvSpPr>
          <p:nvPr>
            <p:ph sz="quarter" idx="12" hasCustomPrompt="1"/>
          </p:nvPr>
        </p:nvSpPr>
        <p:spPr>
          <a:xfrm>
            <a:off x="6308090" y="1441450"/>
            <a:ext cx="5492115" cy="4652645"/>
          </a:xfrm>
          <a:prstGeom prst="rect">
            <a:avLst/>
          </a:prstGeom>
        </p:spPr>
        <p:txBody>
          <a:bodyPr/>
          <a:lstStyle>
            <a:lvl1pPr>
              <a:lnSpc>
                <a:spcPct val="125000"/>
              </a:lnSpc>
              <a:defRPr kumimoji="0" lang="zh-CN" altLang="en-US" sz="32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1pPr>
            <a:lvl2pPr>
              <a:lnSpc>
                <a:spcPct val="125000"/>
              </a:lnSpc>
              <a:defRPr kumimoji="0" lang="zh-CN" altLang="en-US" sz="28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2pPr>
            <a:lvl3pPr>
              <a:lnSpc>
                <a:spcPct val="125000"/>
              </a:lnSpc>
              <a:defRPr kumimoji="0" lang="zh-CN" altLang="en-US" sz="2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3pPr>
            <a:lvl4pPr>
              <a:lnSpc>
                <a:spcPct val="125000"/>
              </a:lnSpc>
              <a:defRPr kumimoji="0" lang="zh-CN" altLang="en-US" sz="22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4pPr>
            <a:lvl5pPr>
              <a:lnSpc>
                <a:spcPct val="125000"/>
              </a:lnSpc>
              <a:defRPr kumimoji="0" lang="zh-CN" altLang="en-US" sz="20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zh-CN" altLang="en-US" dirty="0"/>
              <a:t>单击此处编辑文本</a:t>
            </a:r>
          </a:p>
          <a:p>
            <a:pPr lvl="1"/>
            <a:r>
              <a:rPr lang="zh-CN" altLang="en-US" dirty="0"/>
              <a:t>二级</a:t>
            </a:r>
          </a:p>
          <a:p>
            <a:pPr lvl="2"/>
            <a:r>
              <a:rPr lang="zh-CN" altLang="en-US" dirty="0"/>
              <a:t>三级</a:t>
            </a:r>
          </a:p>
          <a:p>
            <a:pPr lvl="3"/>
            <a:r>
              <a:rPr lang="zh-CN" altLang="en-US" dirty="0"/>
              <a:t>四级</a:t>
            </a:r>
          </a:p>
          <a:p>
            <a:pPr lvl="4"/>
            <a:r>
              <a:rPr lang="zh-CN" altLang="en-US" dirty="0"/>
              <a:t>五级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占位符 14"/>
          <p:cNvSpPr>
            <a:spLocks noGrp="1"/>
          </p:cNvSpPr>
          <p:nvPr>
            <p:ph type="body" sz="quarter" idx="10" hasCustomPrompt="1"/>
          </p:nvPr>
        </p:nvSpPr>
        <p:spPr>
          <a:xfrm>
            <a:off x="889000" y="434975"/>
            <a:ext cx="6240145" cy="690880"/>
          </a:xfrm>
          <a:prstGeom prst="rect">
            <a:avLst/>
          </a:prstGeom>
        </p:spPr>
        <p:txBody>
          <a:bodyPr anchor="ctr"/>
          <a:lstStyle>
            <a:lvl1pPr marL="0" indent="0" algn="l" defTabSz="4572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1" lang="zh-CN" altLang="en-US" sz="4000" b="1" kern="1200" dirty="0">
                <a:solidFill>
                  <a:srgbClr val="1D2E52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defRPr>
            </a:lvl1pPr>
          </a:lstStyle>
          <a:p>
            <a:pPr lvl="0"/>
            <a:r>
              <a:rPr lang="zh-CN" altLang="en-US" dirty="0"/>
              <a:t>单击在此键入节标题</a:t>
            </a:r>
          </a:p>
        </p:txBody>
      </p:sp>
      <p:grpSp>
        <p:nvGrpSpPr>
          <p:cNvPr id="12" name="组合 11"/>
          <p:cNvGrpSpPr/>
          <p:nvPr userDrawn="1"/>
        </p:nvGrpSpPr>
        <p:grpSpPr>
          <a:xfrm>
            <a:off x="437400" y="616430"/>
            <a:ext cx="314137" cy="362768"/>
            <a:chOff x="437913" y="503453"/>
            <a:chExt cx="322633" cy="372579"/>
          </a:xfrm>
        </p:grpSpPr>
        <p:sp>
          <p:nvSpPr>
            <p:cNvPr id="13" name="三角形 36"/>
            <p:cNvSpPr/>
            <p:nvPr/>
          </p:nvSpPr>
          <p:spPr>
            <a:xfrm rot="5400000">
              <a:off x="420239" y="521127"/>
              <a:ext cx="336251" cy="300903"/>
            </a:xfrm>
            <a:prstGeom prst="triangle">
              <a:avLst/>
            </a:prstGeom>
            <a:solidFill>
              <a:srgbClr val="1D2E5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4" name="三角形 37"/>
            <p:cNvSpPr/>
            <p:nvPr/>
          </p:nvSpPr>
          <p:spPr>
            <a:xfrm rot="5400000">
              <a:off x="551168" y="666653"/>
              <a:ext cx="220994" cy="197763"/>
            </a:xfrm>
            <a:prstGeom prst="triangle">
              <a:avLst/>
            </a:prstGeom>
            <a:solidFill>
              <a:srgbClr val="B98F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solidFill>
                  <a:sysClr val="windowText" lastClr="000000"/>
                </a:solidFill>
              </a:endParaRPr>
            </a:p>
          </p:txBody>
        </p:sp>
      </p:grpSp>
      <p:pic>
        <p:nvPicPr>
          <p:cNvPr id="10" name="图片 9" descr="校标"/>
          <p:cNvPicPr>
            <a:picLocks noChangeAspect="1"/>
          </p:cNvPicPr>
          <p:nvPr userDrawn="1"/>
        </p:nvPicPr>
        <p:blipFill>
          <a:blip r:embed="rId2">
            <a:alphaModFix amt="5000"/>
          </a:blip>
          <a:stretch>
            <a:fillRect/>
          </a:stretch>
        </p:blipFill>
        <p:spPr>
          <a:xfrm>
            <a:off x="10260330" y="5052060"/>
            <a:ext cx="1760220" cy="176022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内容占位符 10"/>
          <p:cNvSpPr>
            <a:spLocks noGrp="1"/>
          </p:cNvSpPr>
          <p:nvPr>
            <p:ph sz="quarter" idx="11" hasCustomPrompt="1"/>
          </p:nvPr>
        </p:nvSpPr>
        <p:spPr>
          <a:xfrm>
            <a:off x="437515" y="2201545"/>
            <a:ext cx="5492115" cy="3926840"/>
          </a:xfrm>
          <a:prstGeom prst="rect">
            <a:avLst/>
          </a:prstGeom>
        </p:spPr>
        <p:txBody>
          <a:bodyPr/>
          <a:lstStyle>
            <a:lvl1pPr>
              <a:lnSpc>
                <a:spcPct val="125000"/>
              </a:lnSpc>
              <a:defRPr sz="3200"/>
            </a:lvl1pPr>
            <a:lvl2pPr>
              <a:lnSpc>
                <a:spcPct val="125000"/>
              </a:lnSpc>
              <a:defRPr sz="2800"/>
            </a:lvl2pPr>
            <a:lvl3pPr>
              <a:lnSpc>
                <a:spcPct val="125000"/>
              </a:lnSpc>
              <a:defRPr sz="2400"/>
            </a:lvl3pPr>
            <a:lvl4pPr>
              <a:lnSpc>
                <a:spcPct val="125000"/>
              </a:lnSpc>
              <a:defRPr sz="2200"/>
            </a:lvl4pPr>
            <a:lvl5pPr marL="1828800" indent="0">
              <a:lnSpc>
                <a:spcPct val="125000"/>
              </a:lnSpc>
              <a:buNone/>
              <a:defRPr sz="2000"/>
            </a:lvl5pPr>
          </a:lstStyle>
          <a:p>
            <a:pPr lvl="0"/>
            <a:r>
              <a:rPr lang="zh-CN" altLang="en-US" dirty="0"/>
              <a:t>单击此处编辑文本</a:t>
            </a:r>
          </a:p>
          <a:p>
            <a:pPr lvl="1"/>
            <a:r>
              <a:rPr lang="zh-CN" altLang="en-US" dirty="0"/>
              <a:t>二级</a:t>
            </a:r>
          </a:p>
          <a:p>
            <a:pPr lvl="2"/>
            <a:r>
              <a:rPr lang="zh-CN" altLang="en-US" dirty="0"/>
              <a:t>三级</a:t>
            </a:r>
          </a:p>
          <a:p>
            <a:pPr lvl="3"/>
            <a:r>
              <a:rPr lang="zh-CN" altLang="en-US" dirty="0"/>
              <a:t>四级</a:t>
            </a:r>
          </a:p>
        </p:txBody>
      </p:sp>
      <p:sp>
        <p:nvSpPr>
          <p:cNvPr id="16" name="内容占位符 2"/>
          <p:cNvSpPr>
            <a:spLocks noGrp="1"/>
          </p:cNvSpPr>
          <p:nvPr>
            <p:ph sz="quarter" idx="12" hasCustomPrompt="1"/>
          </p:nvPr>
        </p:nvSpPr>
        <p:spPr>
          <a:xfrm>
            <a:off x="6308090" y="2201545"/>
            <a:ext cx="5492115" cy="3926840"/>
          </a:xfrm>
          <a:prstGeom prst="rect">
            <a:avLst/>
          </a:prstGeom>
        </p:spPr>
        <p:txBody>
          <a:bodyPr/>
          <a:lstStyle>
            <a:lvl1pPr>
              <a:lnSpc>
                <a:spcPct val="125000"/>
              </a:lnSpc>
              <a:defRPr kumimoji="0" lang="zh-CN" altLang="en-US" sz="32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1pPr>
            <a:lvl2pPr>
              <a:lnSpc>
                <a:spcPct val="125000"/>
              </a:lnSpc>
              <a:defRPr kumimoji="0" lang="zh-CN" altLang="en-US" sz="28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2pPr>
            <a:lvl3pPr>
              <a:lnSpc>
                <a:spcPct val="125000"/>
              </a:lnSpc>
              <a:defRPr kumimoji="0" lang="zh-CN" altLang="en-US" sz="2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3pPr>
            <a:lvl4pPr>
              <a:lnSpc>
                <a:spcPct val="125000"/>
              </a:lnSpc>
              <a:defRPr kumimoji="0" lang="zh-CN" altLang="en-US" sz="22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4pPr>
            <a:lvl5pPr marL="1828800" indent="0">
              <a:lnSpc>
                <a:spcPct val="125000"/>
              </a:lnSpc>
              <a:buNone/>
              <a:defRPr kumimoji="0" lang="zh-CN" altLang="en-US" sz="20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zh-CN" altLang="en-US" dirty="0"/>
              <a:t>单击此处编辑文本</a:t>
            </a:r>
          </a:p>
          <a:p>
            <a:pPr lvl="1"/>
            <a:r>
              <a:rPr lang="zh-CN" altLang="en-US" dirty="0"/>
              <a:t>二级</a:t>
            </a:r>
          </a:p>
          <a:p>
            <a:pPr lvl="2"/>
            <a:r>
              <a:rPr lang="zh-CN" altLang="en-US" dirty="0"/>
              <a:t>三级</a:t>
            </a:r>
          </a:p>
          <a:p>
            <a:pPr lvl="3"/>
            <a:r>
              <a:rPr lang="zh-CN" altLang="en-US" dirty="0"/>
              <a:t>四级</a:t>
            </a:r>
          </a:p>
        </p:txBody>
      </p:sp>
      <p:sp>
        <p:nvSpPr>
          <p:cNvPr id="2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37515" y="1377950"/>
            <a:ext cx="5491480" cy="823595"/>
          </a:xfrm>
          <a:prstGeom prst="rect">
            <a:avLst/>
          </a:prstGeom>
        </p:spPr>
        <p:txBody>
          <a:bodyPr anchor="ctr"/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6308090" y="1377950"/>
            <a:ext cx="5491480" cy="823595"/>
          </a:xfrm>
          <a:prstGeom prst="rect">
            <a:avLst/>
          </a:prstGeom>
        </p:spPr>
        <p:txBody>
          <a:bodyPr anchor="ctr"/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占位符 14"/>
          <p:cNvSpPr>
            <a:spLocks noGrp="1"/>
          </p:cNvSpPr>
          <p:nvPr>
            <p:ph type="body" sz="quarter" idx="10" hasCustomPrompt="1"/>
          </p:nvPr>
        </p:nvSpPr>
        <p:spPr>
          <a:xfrm>
            <a:off x="889000" y="434975"/>
            <a:ext cx="6240145" cy="690880"/>
          </a:xfrm>
          <a:prstGeom prst="rect">
            <a:avLst/>
          </a:prstGeom>
        </p:spPr>
        <p:txBody>
          <a:bodyPr anchor="ctr"/>
          <a:lstStyle>
            <a:lvl1pPr marL="0" indent="0" algn="l" defTabSz="4572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1" lang="zh-CN" altLang="en-US" sz="4000" b="1" kern="1200" dirty="0">
                <a:solidFill>
                  <a:srgbClr val="1D2E52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defRPr>
            </a:lvl1pPr>
          </a:lstStyle>
          <a:p>
            <a:pPr lvl="0"/>
            <a:r>
              <a:rPr lang="zh-CN" altLang="en-US" dirty="0"/>
              <a:t>单击在此键入节标题</a:t>
            </a:r>
          </a:p>
        </p:txBody>
      </p:sp>
      <p:grpSp>
        <p:nvGrpSpPr>
          <p:cNvPr id="12" name="组合 11"/>
          <p:cNvGrpSpPr/>
          <p:nvPr userDrawn="1"/>
        </p:nvGrpSpPr>
        <p:grpSpPr>
          <a:xfrm>
            <a:off x="437400" y="616430"/>
            <a:ext cx="314137" cy="362768"/>
            <a:chOff x="437913" y="503453"/>
            <a:chExt cx="322633" cy="372579"/>
          </a:xfrm>
        </p:grpSpPr>
        <p:sp>
          <p:nvSpPr>
            <p:cNvPr id="13" name="三角形 36"/>
            <p:cNvSpPr/>
            <p:nvPr/>
          </p:nvSpPr>
          <p:spPr>
            <a:xfrm rot="5400000">
              <a:off x="420239" y="521127"/>
              <a:ext cx="336251" cy="300903"/>
            </a:xfrm>
            <a:prstGeom prst="triangle">
              <a:avLst/>
            </a:prstGeom>
            <a:solidFill>
              <a:srgbClr val="1D2E5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4" name="三角形 37"/>
            <p:cNvSpPr/>
            <p:nvPr/>
          </p:nvSpPr>
          <p:spPr>
            <a:xfrm rot="5400000">
              <a:off x="551168" y="666653"/>
              <a:ext cx="220994" cy="197763"/>
            </a:xfrm>
            <a:prstGeom prst="triangle">
              <a:avLst/>
            </a:prstGeom>
            <a:solidFill>
              <a:srgbClr val="B98F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solidFill>
                  <a:sysClr val="windowText" lastClr="000000"/>
                </a:solidFill>
              </a:endParaRPr>
            </a:p>
          </p:txBody>
        </p:sp>
      </p:grpSp>
      <p:pic>
        <p:nvPicPr>
          <p:cNvPr id="10" name="图片 9" descr="校标"/>
          <p:cNvPicPr>
            <a:picLocks noChangeAspect="1"/>
          </p:cNvPicPr>
          <p:nvPr userDrawn="1"/>
        </p:nvPicPr>
        <p:blipFill>
          <a:blip r:embed="rId2">
            <a:alphaModFix amt="5000"/>
          </a:blip>
          <a:stretch>
            <a:fillRect/>
          </a:stretch>
        </p:blipFill>
        <p:spPr>
          <a:xfrm>
            <a:off x="10260330" y="5052060"/>
            <a:ext cx="1760220" cy="176022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 descr="校标"/>
          <p:cNvPicPr>
            <a:picLocks noChangeAspect="1"/>
          </p:cNvPicPr>
          <p:nvPr userDrawn="1"/>
        </p:nvPicPr>
        <p:blipFill>
          <a:blip r:embed="rId2">
            <a:alphaModFix amt="5000"/>
          </a:blip>
          <a:stretch>
            <a:fillRect/>
          </a:stretch>
        </p:blipFill>
        <p:spPr>
          <a:xfrm>
            <a:off x="10260330" y="5052060"/>
            <a:ext cx="1760220" cy="176022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 userDrawn="1"/>
        </p:nvGrpSpPr>
        <p:grpSpPr>
          <a:xfrm>
            <a:off x="437400" y="616430"/>
            <a:ext cx="314137" cy="362768"/>
            <a:chOff x="437913" y="503453"/>
            <a:chExt cx="322633" cy="372579"/>
          </a:xfrm>
        </p:grpSpPr>
        <p:sp>
          <p:nvSpPr>
            <p:cNvPr id="11" name="三角形 36"/>
            <p:cNvSpPr/>
            <p:nvPr/>
          </p:nvSpPr>
          <p:spPr>
            <a:xfrm rot="5400000">
              <a:off x="420239" y="521127"/>
              <a:ext cx="336251" cy="300903"/>
            </a:xfrm>
            <a:prstGeom prst="triangle">
              <a:avLst/>
            </a:prstGeom>
            <a:solidFill>
              <a:srgbClr val="1D2E5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2" name="三角形 37"/>
            <p:cNvSpPr/>
            <p:nvPr/>
          </p:nvSpPr>
          <p:spPr>
            <a:xfrm rot="5400000">
              <a:off x="551168" y="666653"/>
              <a:ext cx="220994" cy="197763"/>
            </a:xfrm>
            <a:prstGeom prst="triangle">
              <a:avLst/>
            </a:prstGeom>
            <a:solidFill>
              <a:srgbClr val="B98F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15" name="文本占位符 14"/>
          <p:cNvSpPr>
            <a:spLocks noGrp="1"/>
          </p:cNvSpPr>
          <p:nvPr>
            <p:ph type="body" sz="quarter" idx="13" hasCustomPrompt="1"/>
          </p:nvPr>
        </p:nvSpPr>
        <p:spPr>
          <a:xfrm>
            <a:off x="889000" y="434975"/>
            <a:ext cx="3883025" cy="1279525"/>
          </a:xfrm>
          <a:prstGeom prst="rect">
            <a:avLst/>
          </a:prstGeom>
        </p:spPr>
        <p:txBody>
          <a:bodyPr anchor="ctr"/>
          <a:lstStyle>
            <a:lvl1pPr marL="0" indent="0" algn="l" defTabSz="4572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1" lang="zh-CN" altLang="en-US" sz="4000" b="1" kern="1200" dirty="0">
                <a:solidFill>
                  <a:srgbClr val="1D2E52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defRPr>
            </a:lvl1pPr>
          </a:lstStyle>
          <a:p>
            <a:pPr lvl="0"/>
            <a:r>
              <a:rPr lang="zh-CN" altLang="en-US" dirty="0"/>
              <a:t>单击在此键入节标题</a:t>
            </a:r>
          </a:p>
        </p:txBody>
      </p:sp>
      <p:pic>
        <p:nvPicPr>
          <p:cNvPr id="19" name="图片 18" descr="校标"/>
          <p:cNvPicPr>
            <a:picLocks noChangeAspect="1"/>
          </p:cNvPicPr>
          <p:nvPr userDrawn="1"/>
        </p:nvPicPr>
        <p:blipFill>
          <a:blip r:embed="rId2">
            <a:alphaModFix amt="5000"/>
          </a:blip>
          <a:stretch>
            <a:fillRect/>
          </a:stretch>
        </p:blipFill>
        <p:spPr>
          <a:xfrm>
            <a:off x="10260330" y="5052060"/>
            <a:ext cx="1760220" cy="176022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890A7F0-B6F3-154D-25C4-F4975A7457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01663" y="1947932"/>
            <a:ext cx="4333875" cy="4383294"/>
          </a:xfrm>
          <a:prstGeom prst="rect">
            <a:avLst/>
          </a:prstGeom>
        </p:spPr>
        <p:txBody>
          <a:bodyPr/>
          <a:lstStyle>
            <a:lvl1pPr>
              <a:buNone/>
              <a:defRPr lang="zh-CN" altLang="en-US" sz="2400" u="none" strike="noStrike" kern="1200" cap="none" spc="150" normalizeH="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1pPr>
            <a:lvl2pPr>
              <a:defRPr lang="zh-CN" altLang="en-US" sz="2400" u="none" strike="noStrike" kern="1200" cap="none" spc="150" normalizeH="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2pPr>
            <a:lvl3pPr>
              <a:defRPr lang="zh-CN" altLang="en-US" sz="2400" u="none" strike="noStrike" kern="1200" cap="none" spc="150" normalizeH="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3pPr>
            <a:lvl4pPr>
              <a:defRPr lang="zh-CN" altLang="en-US" sz="2400" u="none" strike="noStrike" kern="1200" cap="none" spc="150" normalizeH="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4pPr>
            <a:lvl5pPr>
              <a:defRPr lang="zh-CN" altLang="en-US" sz="2400" u="none" strike="noStrike" kern="1200" cap="none" spc="150" normalizeH="0" baseline="0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5" name="内容占位符 4">
            <a:extLst>
              <a:ext uri="{FF2B5EF4-FFF2-40B4-BE49-F238E27FC236}">
                <a16:creationId xmlns:a16="http://schemas.microsoft.com/office/drawing/2014/main" id="{3109F907-66DF-3F3B-9617-BF253C6A5C53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5352222" y="434975"/>
            <a:ext cx="6280795" cy="5896251"/>
          </a:xfrm>
          <a:prstGeom prst="rect">
            <a:avLst/>
          </a:prstGeom>
        </p:spPr>
        <p:txBody>
          <a:bodyPr/>
          <a:lstStyle>
            <a:lvl1pPr>
              <a:defRPr lang="zh-CN" altLang="en-US" sz="3200" u="none" strike="noStrike" kern="1200" cap="none" spc="150" normalizeH="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1pPr>
            <a:lvl2pPr>
              <a:defRPr lang="zh-CN" altLang="en-US" sz="2800" u="none" strike="noStrike" kern="1200" cap="none" spc="150" normalizeH="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2pPr>
            <a:lvl3pPr>
              <a:defRPr lang="zh-CN" altLang="en-US" sz="2400" u="none" strike="noStrike" kern="1200" cap="none" spc="150" normalizeH="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3pPr>
            <a:lvl4pPr>
              <a:defRPr lang="zh-CN" altLang="en-US" sz="2000" u="none" strike="noStrike" kern="1200" cap="none" spc="150" normalizeH="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4pPr>
            <a:lvl5pPr>
              <a:defRPr lang="zh-CN" altLang="en-US" sz="2000" u="none" strike="noStrike" kern="1200" cap="none" spc="150" normalizeH="0" baseline="0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二级</a:t>
            </a:r>
          </a:p>
          <a:p>
            <a:pPr lvl="2"/>
            <a:r>
              <a:rPr lang="zh-CN" altLang="en-US" dirty="0"/>
              <a:t>三级</a:t>
            </a:r>
          </a:p>
          <a:p>
            <a:pPr lvl="3"/>
            <a:r>
              <a:rPr lang="zh-CN" altLang="en-US" dirty="0"/>
              <a:t>四级</a:t>
            </a:r>
          </a:p>
          <a:p>
            <a:pPr marL="2057400" lvl="4" indent="-228600" algn="l" defTabSz="914400" rtl="0" eaLnBrk="1" fontAlgn="auto" latinLnBrk="0" hangingPunct="1">
              <a:lnSpc>
                <a:spcPct val="125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zh-CN" altLang="en-US" dirty="0"/>
              <a:t>五级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 userDrawn="1"/>
        </p:nvGrpSpPr>
        <p:grpSpPr>
          <a:xfrm>
            <a:off x="437400" y="616430"/>
            <a:ext cx="314137" cy="362768"/>
            <a:chOff x="437913" y="503453"/>
            <a:chExt cx="322633" cy="372579"/>
          </a:xfrm>
        </p:grpSpPr>
        <p:sp>
          <p:nvSpPr>
            <p:cNvPr id="11" name="三角形 36"/>
            <p:cNvSpPr/>
            <p:nvPr/>
          </p:nvSpPr>
          <p:spPr>
            <a:xfrm rot="5400000">
              <a:off x="420239" y="521127"/>
              <a:ext cx="336251" cy="300903"/>
            </a:xfrm>
            <a:prstGeom prst="triangle">
              <a:avLst/>
            </a:prstGeom>
            <a:solidFill>
              <a:srgbClr val="1D2E5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2" name="三角形 37"/>
            <p:cNvSpPr/>
            <p:nvPr/>
          </p:nvSpPr>
          <p:spPr>
            <a:xfrm rot="5400000">
              <a:off x="551168" y="666653"/>
              <a:ext cx="220994" cy="197763"/>
            </a:xfrm>
            <a:prstGeom prst="triangle">
              <a:avLst/>
            </a:prstGeom>
            <a:solidFill>
              <a:srgbClr val="B98F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15" name="文本占位符 14"/>
          <p:cNvSpPr>
            <a:spLocks noGrp="1"/>
          </p:cNvSpPr>
          <p:nvPr>
            <p:ph type="body" sz="quarter" idx="13" hasCustomPrompt="1"/>
          </p:nvPr>
        </p:nvSpPr>
        <p:spPr>
          <a:xfrm>
            <a:off x="889000" y="434975"/>
            <a:ext cx="3883025" cy="1279525"/>
          </a:xfrm>
          <a:prstGeom prst="rect">
            <a:avLst/>
          </a:prstGeom>
        </p:spPr>
        <p:txBody>
          <a:bodyPr anchor="ctr"/>
          <a:lstStyle>
            <a:lvl1pPr marL="0" indent="0" algn="l" defTabSz="4572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1" lang="zh-CN" altLang="en-US" sz="4000" b="1" kern="1200" dirty="0">
                <a:solidFill>
                  <a:srgbClr val="1D2E52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defRPr>
            </a:lvl1pPr>
          </a:lstStyle>
          <a:p>
            <a:pPr lvl="0"/>
            <a:r>
              <a:rPr lang="zh-CN" altLang="en-US" dirty="0"/>
              <a:t>单击在此键入节标题</a:t>
            </a:r>
          </a:p>
        </p:txBody>
      </p:sp>
      <p:sp>
        <p:nvSpPr>
          <p:cNvPr id="17" name="文本占位符 16"/>
          <p:cNvSpPr>
            <a:spLocks noGrp="1"/>
          </p:cNvSpPr>
          <p:nvPr>
            <p:ph type="body" sz="half" idx="2" hasCustomPrompt="1"/>
          </p:nvPr>
        </p:nvSpPr>
        <p:spPr>
          <a:xfrm>
            <a:off x="437515" y="2057400"/>
            <a:ext cx="4334510" cy="4095750"/>
          </a:xfrm>
        </p:spPr>
        <p:txBody>
          <a:bodyPr/>
          <a:lstStyle>
            <a:lvl1pPr marL="0" indent="0" eaLnBrk="1" fontAlgn="auto" latinLnBrk="0" hangingPunct="1">
              <a:lnSpc>
                <a:spcPct val="125000"/>
              </a:lnSpc>
              <a:spcAft>
                <a:spcPts val="0"/>
              </a:spcAft>
              <a:buNone/>
              <a:defRPr sz="2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单击此处编辑文本</a:t>
            </a:r>
          </a:p>
        </p:txBody>
      </p:sp>
      <p:pic>
        <p:nvPicPr>
          <p:cNvPr id="19" name="图片 18" descr="校标"/>
          <p:cNvPicPr>
            <a:picLocks noChangeAspect="1"/>
          </p:cNvPicPr>
          <p:nvPr userDrawn="1"/>
        </p:nvPicPr>
        <p:blipFill>
          <a:blip r:embed="rId2">
            <a:alphaModFix amt="5000"/>
          </a:blip>
          <a:stretch>
            <a:fillRect/>
          </a:stretch>
        </p:blipFill>
        <p:spPr>
          <a:xfrm>
            <a:off x="10260330" y="5052060"/>
            <a:ext cx="1760220" cy="176022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图片占位符 2"/>
          <p:cNvSpPr>
            <a:spLocks noGrp="1"/>
          </p:cNvSpPr>
          <p:nvPr>
            <p:ph type="pic" idx="1" hasCustomPrompt="1"/>
          </p:nvPr>
        </p:nvSpPr>
        <p:spPr>
          <a:xfrm>
            <a:off x="5183505" y="435610"/>
            <a:ext cx="6553200" cy="5717540"/>
          </a:xfrm>
        </p:spPr>
        <p:txBody>
          <a:bodyPr anchor="ctr" anchorCtr="0"/>
          <a:lstStyle>
            <a:lvl1pPr marL="0" indent="0" algn="ctr" eaLnBrk="1" fontAlgn="auto" latinLnBrk="0" hangingPunct="1">
              <a:lnSpc>
                <a:spcPct val="125000"/>
              </a:lnSpc>
              <a:spcAft>
                <a:spcPts val="0"/>
              </a:spcAft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单击图标键入图片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ertical Text Placeholder 2"/>
          <p:cNvSpPr>
            <a:spLocks noGrp="1"/>
          </p:cNvSpPr>
          <p:nvPr>
            <p:ph type="body" orient="vert" idx="1" hasCustomPrompt="1"/>
          </p:nvPr>
        </p:nvSpPr>
        <p:spPr>
          <a:xfrm>
            <a:off x="437515" y="1287780"/>
            <a:ext cx="11344910" cy="4888865"/>
          </a:xfrm>
          <a:prstGeom prst="rect">
            <a:avLst/>
          </a:prstGeom>
        </p:spPr>
        <p:txBody>
          <a:bodyPr vert="eaVert"/>
          <a:lstStyle>
            <a:lvl1pPr>
              <a:lnSpc>
                <a:spcPct val="125000"/>
              </a:lnSpc>
              <a:defRPr sz="3200"/>
            </a:lvl1pPr>
            <a:lvl2pPr>
              <a:lnSpc>
                <a:spcPct val="125000"/>
              </a:lnSpc>
              <a:defRPr sz="2800"/>
            </a:lvl2pPr>
            <a:lvl3pPr>
              <a:lnSpc>
                <a:spcPct val="125000"/>
              </a:lnSpc>
              <a:defRPr sz="2400"/>
            </a:lvl3pPr>
            <a:lvl4pPr>
              <a:lnSpc>
                <a:spcPct val="125000"/>
              </a:lnSpc>
              <a:defRPr sz="2200"/>
            </a:lvl4pPr>
            <a:lvl5pPr>
              <a:lnSpc>
                <a:spcPct val="125000"/>
              </a:lnSpc>
              <a:defRPr sz="2000"/>
            </a:lvl5pPr>
          </a:lstStyle>
          <a:p>
            <a:pPr lvl="0"/>
            <a:r>
              <a:rPr lang="zh-CN" altLang="en-US" dirty="0"/>
              <a:t>单击此处编辑文样</a:t>
            </a:r>
          </a:p>
          <a:p>
            <a:pPr lvl="1"/>
            <a:r>
              <a:rPr lang="zh-CN" altLang="en-US" dirty="0"/>
              <a:t>二级</a:t>
            </a:r>
          </a:p>
          <a:p>
            <a:pPr lvl="2"/>
            <a:r>
              <a:rPr lang="zh-CN" altLang="en-US" dirty="0"/>
              <a:t>三级</a:t>
            </a:r>
          </a:p>
          <a:p>
            <a:pPr lvl="3"/>
            <a:r>
              <a:rPr lang="zh-CN" altLang="en-US" dirty="0"/>
              <a:t>四级</a:t>
            </a:r>
          </a:p>
          <a:p>
            <a:pPr lvl="4"/>
            <a:r>
              <a:rPr lang="zh-CN" altLang="en-US" dirty="0"/>
              <a:t>五级</a:t>
            </a:r>
            <a:endParaRPr lang="en-US" dirty="0"/>
          </a:p>
        </p:txBody>
      </p:sp>
      <p:sp>
        <p:nvSpPr>
          <p:cNvPr id="15" name="文本占位符 14"/>
          <p:cNvSpPr>
            <a:spLocks noGrp="1"/>
          </p:cNvSpPr>
          <p:nvPr>
            <p:ph type="body" sz="quarter" idx="10" hasCustomPrompt="1"/>
          </p:nvPr>
        </p:nvSpPr>
        <p:spPr>
          <a:xfrm>
            <a:off x="889000" y="434975"/>
            <a:ext cx="6240145" cy="690880"/>
          </a:xfrm>
          <a:prstGeom prst="rect">
            <a:avLst/>
          </a:prstGeom>
        </p:spPr>
        <p:txBody>
          <a:bodyPr anchor="ctr"/>
          <a:lstStyle>
            <a:lvl1pPr marL="0" indent="0" algn="l" defTabSz="4572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1" lang="zh-CN" altLang="en-US" sz="4000" b="1" kern="1200" dirty="0">
                <a:solidFill>
                  <a:srgbClr val="1D2E52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defRPr>
            </a:lvl1pPr>
          </a:lstStyle>
          <a:p>
            <a:pPr lvl="0"/>
            <a:r>
              <a:rPr lang="zh-CN" altLang="en-US" dirty="0"/>
              <a:t>单击在此键入节标题</a:t>
            </a:r>
          </a:p>
        </p:txBody>
      </p:sp>
      <p:grpSp>
        <p:nvGrpSpPr>
          <p:cNvPr id="7" name="组合 6"/>
          <p:cNvGrpSpPr/>
          <p:nvPr userDrawn="1"/>
        </p:nvGrpSpPr>
        <p:grpSpPr>
          <a:xfrm>
            <a:off x="437400" y="616430"/>
            <a:ext cx="314137" cy="362768"/>
            <a:chOff x="437913" y="503453"/>
            <a:chExt cx="322633" cy="372579"/>
          </a:xfrm>
        </p:grpSpPr>
        <p:sp>
          <p:nvSpPr>
            <p:cNvPr id="13" name="三角形 36"/>
            <p:cNvSpPr/>
            <p:nvPr/>
          </p:nvSpPr>
          <p:spPr>
            <a:xfrm rot="5400000">
              <a:off x="420239" y="521127"/>
              <a:ext cx="336251" cy="300903"/>
            </a:xfrm>
            <a:prstGeom prst="triangle">
              <a:avLst/>
            </a:prstGeom>
            <a:solidFill>
              <a:srgbClr val="1D2E5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4" name="三角形 37"/>
            <p:cNvSpPr/>
            <p:nvPr/>
          </p:nvSpPr>
          <p:spPr>
            <a:xfrm rot="5400000">
              <a:off x="551168" y="666653"/>
              <a:ext cx="220994" cy="197763"/>
            </a:xfrm>
            <a:prstGeom prst="triangle">
              <a:avLst/>
            </a:prstGeom>
            <a:solidFill>
              <a:srgbClr val="B98F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solidFill>
                  <a:sysClr val="windowText" lastClr="000000"/>
                </a:solidFill>
              </a:endParaRPr>
            </a:p>
          </p:txBody>
        </p:sp>
      </p:grpSp>
      <p:pic>
        <p:nvPicPr>
          <p:cNvPr id="18" name="图片 17" descr="校标"/>
          <p:cNvPicPr>
            <a:picLocks noChangeAspect="1"/>
          </p:cNvPicPr>
          <p:nvPr userDrawn="1"/>
        </p:nvPicPr>
        <p:blipFill>
          <a:blip r:embed="rId2">
            <a:alphaModFix amt="5000"/>
          </a:blip>
          <a:stretch>
            <a:fillRect/>
          </a:stretch>
        </p:blipFill>
        <p:spPr>
          <a:xfrm>
            <a:off x="190500" y="5052060"/>
            <a:ext cx="1760220" cy="176022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ertical Text Placeholder 2"/>
          <p:cNvSpPr>
            <a:spLocks noGrp="1"/>
          </p:cNvSpPr>
          <p:nvPr>
            <p:ph type="body" orient="vert" idx="1" hasCustomPrompt="1"/>
          </p:nvPr>
        </p:nvSpPr>
        <p:spPr>
          <a:xfrm>
            <a:off x="437515" y="679450"/>
            <a:ext cx="9822815" cy="5554345"/>
          </a:xfrm>
          <a:prstGeom prst="rect">
            <a:avLst/>
          </a:prstGeom>
        </p:spPr>
        <p:txBody>
          <a:bodyPr vert="eaVert"/>
          <a:lstStyle>
            <a:lvl1pPr>
              <a:lnSpc>
                <a:spcPct val="125000"/>
              </a:lnSpc>
              <a:defRPr kumimoji="0" lang="zh-CN" altLang="en-US" sz="32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1pPr>
            <a:lvl2pPr>
              <a:lnSpc>
                <a:spcPct val="125000"/>
              </a:lnSpc>
              <a:defRPr kumimoji="0" lang="zh-CN" altLang="en-US" sz="28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2pPr>
            <a:lvl3pPr>
              <a:lnSpc>
                <a:spcPct val="125000"/>
              </a:lnSpc>
              <a:defRPr kumimoji="0" lang="zh-CN" altLang="en-US" sz="2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3pPr>
            <a:lvl4pPr>
              <a:lnSpc>
                <a:spcPct val="125000"/>
              </a:lnSpc>
              <a:defRPr kumimoji="0" lang="zh-CN" altLang="en-US" sz="22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4pPr>
            <a:lvl5pPr>
              <a:lnSpc>
                <a:spcPct val="125000"/>
              </a:lnSpc>
              <a:defRPr kumimoji="0" lang="zh-CN" altLang="en-US" sz="20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zh-CN" altLang="en-US" dirty="0"/>
              <a:t>单击此处编辑文样</a:t>
            </a:r>
          </a:p>
          <a:p>
            <a:pPr lvl="1"/>
            <a:r>
              <a:rPr lang="zh-CN" altLang="en-US" dirty="0"/>
              <a:t>二级</a:t>
            </a:r>
          </a:p>
          <a:p>
            <a:pPr lvl="2"/>
            <a:r>
              <a:rPr lang="zh-CN" altLang="en-US" dirty="0"/>
              <a:t>三级</a:t>
            </a:r>
          </a:p>
          <a:p>
            <a:pPr lvl="3"/>
            <a:r>
              <a:rPr lang="zh-CN" altLang="en-US" dirty="0"/>
              <a:t>四级</a:t>
            </a:r>
          </a:p>
          <a:p>
            <a:pPr lvl="4"/>
            <a:r>
              <a:rPr lang="zh-CN" altLang="en-US" dirty="0"/>
              <a:t>五级</a:t>
            </a:r>
            <a:endParaRPr lang="en-US" dirty="0"/>
          </a:p>
        </p:txBody>
      </p:sp>
      <p:grpSp>
        <p:nvGrpSpPr>
          <p:cNvPr id="6" name="组合 5"/>
          <p:cNvGrpSpPr/>
          <p:nvPr userDrawn="1"/>
        </p:nvGrpSpPr>
        <p:grpSpPr>
          <a:xfrm rot="5400000">
            <a:off x="11215761" y="340810"/>
            <a:ext cx="314137" cy="362768"/>
            <a:chOff x="437913" y="503453"/>
            <a:chExt cx="322633" cy="372579"/>
          </a:xfrm>
        </p:grpSpPr>
        <p:sp>
          <p:nvSpPr>
            <p:cNvPr id="8" name="三角形 36"/>
            <p:cNvSpPr/>
            <p:nvPr/>
          </p:nvSpPr>
          <p:spPr>
            <a:xfrm rot="5400000">
              <a:off x="420239" y="521127"/>
              <a:ext cx="336251" cy="300903"/>
            </a:xfrm>
            <a:prstGeom prst="triangle">
              <a:avLst/>
            </a:prstGeom>
            <a:solidFill>
              <a:srgbClr val="1D2E5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9" name="三角形 37"/>
            <p:cNvSpPr/>
            <p:nvPr/>
          </p:nvSpPr>
          <p:spPr>
            <a:xfrm rot="5400000">
              <a:off x="551168" y="666653"/>
              <a:ext cx="220994" cy="197763"/>
            </a:xfrm>
            <a:prstGeom prst="triangle">
              <a:avLst/>
            </a:prstGeom>
            <a:solidFill>
              <a:srgbClr val="B98F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11" name="Vertical Title 1"/>
          <p:cNvSpPr>
            <a:spLocks noGrp="1"/>
          </p:cNvSpPr>
          <p:nvPr>
            <p:ph type="title" orient="vert" hasCustomPrompt="1"/>
          </p:nvPr>
        </p:nvSpPr>
        <p:spPr>
          <a:xfrm>
            <a:off x="10653089" y="836837"/>
            <a:ext cx="1076714" cy="5397275"/>
          </a:xfrm>
          <a:prstGeom prst="rect">
            <a:avLst/>
          </a:prstGeom>
        </p:spPr>
        <p:txBody>
          <a:bodyPr vert="eaVert" anchor="t"/>
          <a:lstStyle>
            <a:lvl1pPr>
              <a:defRPr kumimoji="1" lang="zh-CN" altLang="en-US" sz="4000" b="1" i="0" u="none" strike="noStrike" kern="1200" cap="none" spc="150" normalizeH="0" baseline="0" noProof="1" dirty="0">
                <a:solidFill>
                  <a:srgbClr val="1D2E52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defRPr>
            </a:lvl1pPr>
          </a:lstStyle>
          <a:p>
            <a:pPr lvl="0"/>
            <a:r>
              <a:rPr lang="zh-CN" altLang="en-US" dirty="0"/>
              <a:t>单击在此键入节标题</a:t>
            </a:r>
          </a:p>
        </p:txBody>
      </p:sp>
      <p:pic>
        <p:nvPicPr>
          <p:cNvPr id="18" name="图片 17" descr="校标"/>
          <p:cNvPicPr>
            <a:picLocks noChangeAspect="1"/>
          </p:cNvPicPr>
          <p:nvPr userDrawn="1"/>
        </p:nvPicPr>
        <p:blipFill>
          <a:blip r:embed="rId2">
            <a:alphaModFix amt="5000"/>
          </a:blip>
          <a:stretch>
            <a:fillRect/>
          </a:stretch>
        </p:blipFill>
        <p:spPr>
          <a:xfrm>
            <a:off x="190500" y="5052060"/>
            <a:ext cx="1760220" cy="176022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-文本加配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 userDrawn="1"/>
        </p:nvGrpSpPr>
        <p:grpSpPr>
          <a:xfrm>
            <a:off x="437400" y="616430"/>
            <a:ext cx="314137" cy="362768"/>
            <a:chOff x="437913" y="503453"/>
            <a:chExt cx="322633" cy="372579"/>
          </a:xfrm>
        </p:grpSpPr>
        <p:sp>
          <p:nvSpPr>
            <p:cNvPr id="11" name="三角形 36"/>
            <p:cNvSpPr/>
            <p:nvPr/>
          </p:nvSpPr>
          <p:spPr>
            <a:xfrm rot="5400000">
              <a:off x="420239" y="521127"/>
              <a:ext cx="336251" cy="300903"/>
            </a:xfrm>
            <a:prstGeom prst="triangle">
              <a:avLst/>
            </a:prstGeom>
            <a:solidFill>
              <a:srgbClr val="1D2E5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2" name="三角形 37"/>
            <p:cNvSpPr/>
            <p:nvPr/>
          </p:nvSpPr>
          <p:spPr>
            <a:xfrm rot="5400000">
              <a:off x="551168" y="666653"/>
              <a:ext cx="220994" cy="197763"/>
            </a:xfrm>
            <a:prstGeom prst="triangle">
              <a:avLst/>
            </a:prstGeom>
            <a:solidFill>
              <a:srgbClr val="B98F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15" name="文本占位符 14"/>
          <p:cNvSpPr>
            <a:spLocks noGrp="1"/>
          </p:cNvSpPr>
          <p:nvPr>
            <p:ph type="body" sz="quarter" idx="13" hasCustomPrompt="1"/>
          </p:nvPr>
        </p:nvSpPr>
        <p:spPr>
          <a:xfrm>
            <a:off x="889000" y="434975"/>
            <a:ext cx="3895090" cy="1279525"/>
          </a:xfrm>
          <a:prstGeom prst="rect">
            <a:avLst/>
          </a:prstGeom>
        </p:spPr>
        <p:txBody>
          <a:bodyPr anchor="ctr"/>
          <a:lstStyle>
            <a:lvl1pPr marL="0" indent="0" algn="l" defTabSz="4572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1" lang="zh-CN" altLang="en-US" sz="4000" b="1" kern="1200" dirty="0">
                <a:solidFill>
                  <a:srgbClr val="1D2E52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defRPr>
            </a:lvl1pPr>
          </a:lstStyle>
          <a:p>
            <a:pPr lvl="0"/>
            <a:r>
              <a:rPr lang="zh-CN" altLang="en-US" dirty="0"/>
              <a:t>单击在此键入节标题</a:t>
            </a:r>
          </a:p>
        </p:txBody>
      </p:sp>
      <p:pic>
        <p:nvPicPr>
          <p:cNvPr id="19" name="图片 18" descr="校标"/>
          <p:cNvPicPr>
            <a:picLocks noChangeAspect="1"/>
          </p:cNvPicPr>
          <p:nvPr userDrawn="1"/>
        </p:nvPicPr>
        <p:blipFill>
          <a:blip r:embed="rId2">
            <a:alphaModFix amt="5000"/>
          </a:blip>
          <a:stretch>
            <a:fillRect/>
          </a:stretch>
        </p:blipFill>
        <p:spPr>
          <a:xfrm>
            <a:off x="10260330" y="5052060"/>
            <a:ext cx="1760220" cy="176022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图片占位符 2"/>
          <p:cNvSpPr>
            <a:spLocks noGrp="1"/>
          </p:cNvSpPr>
          <p:nvPr>
            <p:ph type="pic" idx="1" hasCustomPrompt="1"/>
          </p:nvPr>
        </p:nvSpPr>
        <p:spPr>
          <a:xfrm>
            <a:off x="5183505" y="435610"/>
            <a:ext cx="6553200" cy="5717540"/>
          </a:xfrm>
        </p:spPr>
        <p:txBody>
          <a:bodyPr anchor="ctr" anchorCtr="0"/>
          <a:lstStyle>
            <a:lvl1pPr marL="0" indent="0" algn="ctr" eaLnBrk="1" fontAlgn="auto" latinLnBrk="0" hangingPunct="1">
              <a:lnSpc>
                <a:spcPct val="125000"/>
              </a:lnSpc>
              <a:spcAft>
                <a:spcPts val="0"/>
              </a:spcAft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dirty="0"/>
              <a:t>单击图标键入图片</a:t>
            </a:r>
          </a:p>
        </p:txBody>
      </p:sp>
      <p:pic>
        <p:nvPicPr>
          <p:cNvPr id="13" name="图片 12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48945" y="2075180"/>
            <a:ext cx="823595" cy="838835"/>
          </a:xfrm>
          <a:prstGeom prst="rect">
            <a:avLst/>
          </a:prstGeom>
        </p:spPr>
      </p:pic>
      <p:cxnSp>
        <p:nvCxnSpPr>
          <p:cNvPr id="14" name="直线连接符 13"/>
          <p:cNvCxnSpPr/>
          <p:nvPr userDrawn="1"/>
        </p:nvCxnSpPr>
        <p:spPr>
          <a:xfrm>
            <a:off x="448830" y="3173083"/>
            <a:ext cx="4455795" cy="0"/>
          </a:xfrm>
          <a:prstGeom prst="line">
            <a:avLst/>
          </a:prstGeom>
          <a:ln w="12700">
            <a:solidFill>
              <a:schemeClr val="bg2">
                <a:lumMod val="50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线连接符 15"/>
          <p:cNvCxnSpPr/>
          <p:nvPr userDrawn="1"/>
        </p:nvCxnSpPr>
        <p:spPr>
          <a:xfrm>
            <a:off x="448830" y="4708547"/>
            <a:ext cx="4455795" cy="0"/>
          </a:xfrm>
          <a:prstGeom prst="line">
            <a:avLst/>
          </a:prstGeom>
          <a:ln w="12700">
            <a:solidFill>
              <a:schemeClr val="bg2">
                <a:lumMod val="50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48945" y="3380740"/>
            <a:ext cx="823595" cy="83883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448945" y="4950460"/>
            <a:ext cx="823595" cy="838835"/>
          </a:xfrm>
          <a:prstGeom prst="rect">
            <a:avLst/>
          </a:prstGeom>
        </p:spPr>
      </p:pic>
      <p:sp>
        <p:nvSpPr>
          <p:cNvPr id="5" name="文本占位符 4"/>
          <p:cNvSpPr>
            <a:spLocks noGrp="1"/>
          </p:cNvSpPr>
          <p:nvPr>
            <p:ph type="body" idx="12" hasCustomPrompt="1"/>
          </p:nvPr>
        </p:nvSpPr>
        <p:spPr>
          <a:xfrm>
            <a:off x="1423670" y="1959610"/>
            <a:ext cx="3360420" cy="1069975"/>
          </a:xfrm>
          <a:prstGeom prst="rect">
            <a:avLst/>
          </a:prstGeom>
        </p:spPr>
        <p:txBody>
          <a:bodyPr anchor="ctr" anchorCtr="0"/>
          <a:lstStyle>
            <a:lvl1pPr marL="0" indent="0" eaLnBrk="1" fontAlgn="auto" latinLnBrk="0" hangingPunct="1">
              <a:lnSpc>
                <a:spcPct val="125000"/>
              </a:lnSpc>
              <a:spcBef>
                <a:spcPts val="0"/>
              </a:spcBef>
              <a:buNone/>
              <a:defRPr sz="2200"/>
            </a:lvl1pPr>
          </a:lstStyle>
          <a:p>
            <a:pPr lvl="0"/>
            <a:r>
              <a:rPr lang="zh-CN" altLang="en-US" dirty="0"/>
              <a:t>单击键入文本内容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idx="14" hasCustomPrompt="1"/>
          </p:nvPr>
        </p:nvSpPr>
        <p:spPr>
          <a:xfrm>
            <a:off x="1423670" y="4950460"/>
            <a:ext cx="3360420" cy="1069975"/>
          </a:xfrm>
          <a:prstGeom prst="rect">
            <a:avLst/>
          </a:prstGeom>
        </p:spPr>
        <p:txBody>
          <a:bodyPr anchor="ctr" anchorCtr="0"/>
          <a:lstStyle>
            <a:lvl1pPr marL="0" indent="0" eaLnBrk="1" fontAlgn="auto" latinLnBrk="0" hangingPunct="1">
              <a:lnSpc>
                <a:spcPct val="125000"/>
              </a:lnSpc>
              <a:spcBef>
                <a:spcPts val="0"/>
              </a:spcBef>
              <a:buNone/>
              <a:defRPr sz="2200"/>
            </a:lvl1pPr>
          </a:lstStyle>
          <a:p>
            <a:pPr lvl="0"/>
            <a:r>
              <a:rPr lang="zh-CN" altLang="en-US"/>
              <a:t>单击键入文本内容</a:t>
            </a:r>
          </a:p>
        </p:txBody>
      </p:sp>
      <p:sp>
        <p:nvSpPr>
          <p:cNvPr id="8" name="文本占位符 7"/>
          <p:cNvSpPr>
            <a:spLocks noGrp="1"/>
          </p:cNvSpPr>
          <p:nvPr>
            <p:ph type="body" idx="15" hasCustomPrompt="1"/>
          </p:nvPr>
        </p:nvSpPr>
        <p:spPr>
          <a:xfrm>
            <a:off x="1423670" y="3405505"/>
            <a:ext cx="3360420" cy="1069975"/>
          </a:xfrm>
          <a:prstGeom prst="rect">
            <a:avLst/>
          </a:prstGeom>
        </p:spPr>
        <p:txBody>
          <a:bodyPr anchor="ctr" anchorCtr="0"/>
          <a:lstStyle>
            <a:lvl1pPr marL="0" indent="0" eaLnBrk="1" fontAlgn="auto" latinLnBrk="0" hangingPunct="1">
              <a:lnSpc>
                <a:spcPct val="125000"/>
              </a:lnSpc>
              <a:spcBef>
                <a:spcPts val="0"/>
              </a:spcBef>
              <a:buNone/>
              <a:defRPr sz="2200"/>
            </a:lvl1pPr>
          </a:lstStyle>
          <a:p>
            <a:pPr lvl="0"/>
            <a:r>
              <a:rPr lang="zh-CN" altLang="en-US" dirty="0"/>
              <a:t>单击键入文本内容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标题和内容-2部分图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占位符 14"/>
          <p:cNvSpPr>
            <a:spLocks noGrp="1"/>
          </p:cNvSpPr>
          <p:nvPr>
            <p:ph type="body" sz="quarter" idx="10" hasCustomPrompt="1"/>
          </p:nvPr>
        </p:nvSpPr>
        <p:spPr>
          <a:xfrm>
            <a:off x="889000" y="434975"/>
            <a:ext cx="6240145" cy="690880"/>
          </a:xfrm>
          <a:prstGeom prst="rect">
            <a:avLst/>
          </a:prstGeom>
        </p:spPr>
        <p:txBody>
          <a:bodyPr anchor="ctr"/>
          <a:lstStyle>
            <a:lvl1pPr marL="0" indent="0" algn="l" defTabSz="4572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1" lang="zh-CN" altLang="en-US" sz="4000" b="1" kern="1200" dirty="0">
                <a:solidFill>
                  <a:srgbClr val="1D2E52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defRPr>
            </a:lvl1pPr>
          </a:lstStyle>
          <a:p>
            <a:pPr lvl="0"/>
            <a:r>
              <a:rPr lang="zh-CN" altLang="en-US" dirty="0"/>
              <a:t>单击在此键入节标题</a:t>
            </a:r>
          </a:p>
        </p:txBody>
      </p:sp>
      <p:grpSp>
        <p:nvGrpSpPr>
          <p:cNvPr id="12" name="组合 11"/>
          <p:cNvGrpSpPr/>
          <p:nvPr userDrawn="1"/>
        </p:nvGrpSpPr>
        <p:grpSpPr>
          <a:xfrm>
            <a:off x="437400" y="616430"/>
            <a:ext cx="314137" cy="362768"/>
            <a:chOff x="437913" y="503453"/>
            <a:chExt cx="322633" cy="372579"/>
          </a:xfrm>
        </p:grpSpPr>
        <p:sp>
          <p:nvSpPr>
            <p:cNvPr id="13" name="三角形 36"/>
            <p:cNvSpPr/>
            <p:nvPr/>
          </p:nvSpPr>
          <p:spPr>
            <a:xfrm rot="5400000">
              <a:off x="420239" y="521127"/>
              <a:ext cx="336251" cy="300903"/>
            </a:xfrm>
            <a:prstGeom prst="triangle">
              <a:avLst/>
            </a:prstGeom>
            <a:solidFill>
              <a:srgbClr val="1D2E5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4" name="三角形 37"/>
            <p:cNvSpPr/>
            <p:nvPr/>
          </p:nvSpPr>
          <p:spPr>
            <a:xfrm rot="5400000">
              <a:off x="551168" y="666653"/>
              <a:ext cx="220994" cy="197763"/>
            </a:xfrm>
            <a:prstGeom prst="triangle">
              <a:avLst/>
            </a:prstGeom>
            <a:solidFill>
              <a:srgbClr val="B98F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solidFill>
                  <a:sysClr val="windowText" lastClr="000000"/>
                </a:solidFill>
              </a:endParaRPr>
            </a:p>
          </p:txBody>
        </p:sp>
      </p:grpSp>
      <p:pic>
        <p:nvPicPr>
          <p:cNvPr id="10" name="图片 9" descr="校标"/>
          <p:cNvPicPr>
            <a:picLocks noChangeAspect="1"/>
          </p:cNvPicPr>
          <p:nvPr userDrawn="1"/>
        </p:nvPicPr>
        <p:blipFill>
          <a:blip r:embed="rId2">
            <a:alphaModFix amt="5000"/>
          </a:blip>
          <a:stretch>
            <a:fillRect/>
          </a:stretch>
        </p:blipFill>
        <p:spPr>
          <a:xfrm>
            <a:off x="10260330" y="5052060"/>
            <a:ext cx="1760220" cy="176022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任意形状 10"/>
          <p:cNvSpPr/>
          <p:nvPr userDrawn="1"/>
        </p:nvSpPr>
        <p:spPr>
          <a:xfrm rot="10800000">
            <a:off x="2079625" y="4330700"/>
            <a:ext cx="2374265" cy="96520"/>
          </a:xfrm>
          <a:custGeom>
            <a:avLst/>
            <a:gdLst>
              <a:gd name="connsiteX0" fmla="*/ 0 w 1326776"/>
              <a:gd name="connsiteY0" fmla="*/ 3586 h 103990"/>
              <a:gd name="connsiteX1" fmla="*/ 0 w 1326776"/>
              <a:gd name="connsiteY1" fmla="*/ 3586 h 103990"/>
              <a:gd name="connsiteX2" fmla="*/ 573741 w 1326776"/>
              <a:gd name="connsiteY2" fmla="*/ 3586 h 103990"/>
              <a:gd name="connsiteX3" fmla="*/ 674145 w 1326776"/>
              <a:gd name="connsiteY3" fmla="*/ 103990 h 103990"/>
              <a:gd name="connsiteX4" fmla="*/ 778135 w 1326776"/>
              <a:gd name="connsiteY4" fmla="*/ 0 h 103990"/>
              <a:gd name="connsiteX5" fmla="*/ 1326776 w 1326776"/>
              <a:gd name="connsiteY5" fmla="*/ 0 h 1039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26776" h="103990">
                <a:moveTo>
                  <a:pt x="0" y="3586"/>
                </a:moveTo>
                <a:lnTo>
                  <a:pt x="0" y="3586"/>
                </a:lnTo>
                <a:lnTo>
                  <a:pt x="573741" y="3586"/>
                </a:lnTo>
                <a:lnTo>
                  <a:pt x="674145" y="103990"/>
                </a:lnTo>
                <a:lnTo>
                  <a:pt x="778135" y="0"/>
                </a:lnTo>
                <a:lnTo>
                  <a:pt x="1326776" y="0"/>
                </a:lnTo>
              </a:path>
            </a:pathLst>
          </a:custGeom>
          <a:noFill/>
          <a:ln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48000">
                  <a:srgbClr val="B98F32"/>
                </a:gs>
                <a:gs pos="100000">
                  <a:schemeClr val="bg1"/>
                </a:gs>
              </a:gsLst>
              <a:lin ang="108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dist"/>
            <a:endParaRPr kumimoji="1" lang="zh-CN" altLang="en-US"/>
          </a:p>
        </p:txBody>
      </p:sp>
      <p:sp>
        <p:nvSpPr>
          <p:cNvPr id="28" name="图片占位符 27"/>
          <p:cNvSpPr>
            <a:spLocks noGrp="1"/>
          </p:cNvSpPr>
          <p:nvPr>
            <p:ph type="pic" idx="11" hasCustomPrompt="1"/>
          </p:nvPr>
        </p:nvSpPr>
        <p:spPr>
          <a:xfrm>
            <a:off x="1188720" y="1247775"/>
            <a:ext cx="4156710" cy="2386965"/>
          </a:xfrm>
          <a:prstGeom prst="rect">
            <a:avLst/>
          </a:prstGeom>
          <a:effectLst>
            <a:outerShdw dist="50800" dir="2280000" algn="l" rotWithShape="0">
              <a:srgbClr val="BE8900">
                <a:alpha val="100000"/>
              </a:srgbClr>
            </a:outerShdw>
          </a:effectLst>
        </p:spPr>
        <p:txBody>
          <a:bodyPr anchor="ctr" anchorCtr="0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zh-CN" altLang="en-US"/>
              <a:t>单击键入图片</a:t>
            </a:r>
          </a:p>
        </p:txBody>
      </p:sp>
      <p:sp>
        <p:nvSpPr>
          <p:cNvPr id="32" name="文本占位符 31"/>
          <p:cNvSpPr>
            <a:spLocks noGrp="1"/>
          </p:cNvSpPr>
          <p:nvPr>
            <p:ph type="body" idx="12" hasCustomPrompt="1"/>
          </p:nvPr>
        </p:nvSpPr>
        <p:spPr>
          <a:xfrm>
            <a:off x="1742123" y="3758565"/>
            <a:ext cx="3049270" cy="444500"/>
          </a:xfrm>
          <a:prstGeom prst="rect">
            <a:avLst/>
          </a:prstGeom>
          <a:solidFill>
            <a:srgbClr val="BE8900"/>
          </a:solidFill>
          <a:ln w="28575">
            <a:noFill/>
            <a:round/>
          </a:ln>
          <a:effectLst>
            <a:outerShdw dist="88900" dir="5400000" algn="t" rotWithShape="0">
              <a:srgbClr val="1A2E50">
                <a:alpha val="100000"/>
              </a:srgbClr>
            </a:outerShdw>
          </a:effectLst>
        </p:spPr>
        <p:txBody>
          <a:bodyPr anchor="ctr" anchorCtr="0"/>
          <a:lstStyle>
            <a:lvl1pPr marL="0" indent="0" algn="ctr" eaLnBrk="1" fontAlgn="auto" latinLnBrk="0" hangingPunct="1">
              <a:lnSpc>
                <a:spcPct val="100000"/>
              </a:lnSpc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/>
              <a:t>单击键入内容</a:t>
            </a:r>
          </a:p>
        </p:txBody>
      </p:sp>
      <p:sp>
        <p:nvSpPr>
          <p:cNvPr id="42" name="文本占位符 41"/>
          <p:cNvSpPr>
            <a:spLocks noGrp="1"/>
          </p:cNvSpPr>
          <p:nvPr>
            <p:ph type="body" idx="15" hasCustomPrompt="1"/>
          </p:nvPr>
        </p:nvSpPr>
        <p:spPr>
          <a:xfrm>
            <a:off x="888365" y="4554855"/>
            <a:ext cx="4756785" cy="1912620"/>
          </a:xfrm>
          <a:prstGeom prst="rect">
            <a:avLst/>
          </a:prstGeom>
        </p:spPr>
        <p:txBody>
          <a:bodyPr/>
          <a:lstStyle>
            <a:lvl1pPr marL="0" indent="-230505" algn="l" eaLnBrk="1" fontAlgn="auto" latinLnBrk="0" hangingPunct="1">
              <a:lnSpc>
                <a:spcPct val="125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dirty="0"/>
              <a:t>单击编辑正文</a:t>
            </a:r>
          </a:p>
        </p:txBody>
      </p:sp>
      <p:sp>
        <p:nvSpPr>
          <p:cNvPr id="24" name="任意形状 10"/>
          <p:cNvSpPr/>
          <p:nvPr userDrawn="1"/>
        </p:nvSpPr>
        <p:spPr>
          <a:xfrm rot="10800000">
            <a:off x="7642860" y="4330700"/>
            <a:ext cx="2374265" cy="96520"/>
          </a:xfrm>
          <a:custGeom>
            <a:avLst/>
            <a:gdLst>
              <a:gd name="connsiteX0" fmla="*/ 0 w 1326776"/>
              <a:gd name="connsiteY0" fmla="*/ 3586 h 103990"/>
              <a:gd name="connsiteX1" fmla="*/ 0 w 1326776"/>
              <a:gd name="connsiteY1" fmla="*/ 3586 h 103990"/>
              <a:gd name="connsiteX2" fmla="*/ 573741 w 1326776"/>
              <a:gd name="connsiteY2" fmla="*/ 3586 h 103990"/>
              <a:gd name="connsiteX3" fmla="*/ 674145 w 1326776"/>
              <a:gd name="connsiteY3" fmla="*/ 103990 h 103990"/>
              <a:gd name="connsiteX4" fmla="*/ 778135 w 1326776"/>
              <a:gd name="connsiteY4" fmla="*/ 0 h 103990"/>
              <a:gd name="connsiteX5" fmla="*/ 1326776 w 1326776"/>
              <a:gd name="connsiteY5" fmla="*/ 0 h 1039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26776" h="103990">
                <a:moveTo>
                  <a:pt x="0" y="3586"/>
                </a:moveTo>
                <a:lnTo>
                  <a:pt x="0" y="3586"/>
                </a:lnTo>
                <a:lnTo>
                  <a:pt x="573741" y="3586"/>
                </a:lnTo>
                <a:lnTo>
                  <a:pt x="674145" y="103990"/>
                </a:lnTo>
                <a:lnTo>
                  <a:pt x="778135" y="0"/>
                </a:lnTo>
                <a:lnTo>
                  <a:pt x="1326776" y="0"/>
                </a:lnTo>
              </a:path>
            </a:pathLst>
          </a:custGeom>
          <a:noFill/>
          <a:ln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48000">
                  <a:srgbClr val="B98F32"/>
                </a:gs>
                <a:gs pos="100000">
                  <a:schemeClr val="bg1"/>
                </a:gs>
              </a:gsLst>
              <a:lin ang="108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dist"/>
            <a:endParaRPr kumimoji="1" lang="zh-CN" altLang="en-US"/>
          </a:p>
        </p:txBody>
      </p:sp>
      <p:sp>
        <p:nvSpPr>
          <p:cNvPr id="25" name="图片占位符 24"/>
          <p:cNvSpPr>
            <a:spLocks noGrp="1"/>
          </p:cNvSpPr>
          <p:nvPr>
            <p:ph type="pic" idx="16" hasCustomPrompt="1"/>
          </p:nvPr>
        </p:nvSpPr>
        <p:spPr>
          <a:xfrm>
            <a:off x="6751955" y="1247775"/>
            <a:ext cx="4156710" cy="2386965"/>
          </a:xfrm>
          <a:prstGeom prst="rect">
            <a:avLst/>
          </a:prstGeom>
          <a:effectLst>
            <a:outerShdw dist="50800" dir="2280000" algn="l" rotWithShape="0">
              <a:srgbClr val="BE8900">
                <a:alpha val="100000"/>
              </a:srgbClr>
            </a:outerShdw>
          </a:effectLst>
        </p:spPr>
        <p:txBody>
          <a:bodyPr anchor="ctr" anchorCtr="0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zh-CN" altLang="en-US"/>
              <a:t>单击键入图片</a:t>
            </a:r>
          </a:p>
        </p:txBody>
      </p:sp>
      <p:sp>
        <p:nvSpPr>
          <p:cNvPr id="26" name="文本占位符 25"/>
          <p:cNvSpPr>
            <a:spLocks noGrp="1"/>
          </p:cNvSpPr>
          <p:nvPr>
            <p:ph type="body" idx="17" hasCustomPrompt="1"/>
          </p:nvPr>
        </p:nvSpPr>
        <p:spPr>
          <a:xfrm>
            <a:off x="7305358" y="3758565"/>
            <a:ext cx="3049270" cy="444500"/>
          </a:xfrm>
          <a:prstGeom prst="rect">
            <a:avLst/>
          </a:prstGeom>
          <a:solidFill>
            <a:srgbClr val="BE8900"/>
          </a:solidFill>
          <a:ln w="28575">
            <a:noFill/>
            <a:round/>
          </a:ln>
          <a:effectLst>
            <a:outerShdw dist="88900" dir="5400000" algn="t" rotWithShape="0">
              <a:srgbClr val="1A2E50">
                <a:alpha val="100000"/>
              </a:srgbClr>
            </a:outerShdw>
          </a:effectLst>
        </p:spPr>
        <p:txBody>
          <a:bodyPr anchor="ctr" anchorCtr="0"/>
          <a:lstStyle>
            <a:lvl1pPr marL="0" indent="0" algn="ctr" eaLnBrk="1" fontAlgn="auto" latinLnBrk="0" hangingPunct="1">
              <a:lnSpc>
                <a:spcPct val="100000"/>
              </a:lnSpc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/>
              <a:t>单击键入内容</a:t>
            </a:r>
          </a:p>
        </p:txBody>
      </p:sp>
      <p:sp>
        <p:nvSpPr>
          <p:cNvPr id="27" name="文本占位符 26"/>
          <p:cNvSpPr>
            <a:spLocks noGrp="1"/>
          </p:cNvSpPr>
          <p:nvPr>
            <p:ph type="body" idx="18" hasCustomPrompt="1"/>
          </p:nvPr>
        </p:nvSpPr>
        <p:spPr>
          <a:xfrm>
            <a:off x="6451600" y="4554855"/>
            <a:ext cx="4756785" cy="1912620"/>
          </a:xfrm>
          <a:prstGeom prst="rect">
            <a:avLst/>
          </a:prstGeom>
        </p:spPr>
        <p:txBody>
          <a:bodyPr/>
          <a:lstStyle>
            <a:lvl1pPr marL="0" indent="-230505" algn="l" eaLnBrk="1" fontAlgn="auto" latinLnBrk="0" hangingPunct="1">
              <a:lnSpc>
                <a:spcPct val="125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dirty="0"/>
              <a:t>单击编辑正文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标题和内容-3部分图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占位符 14"/>
          <p:cNvSpPr>
            <a:spLocks noGrp="1"/>
          </p:cNvSpPr>
          <p:nvPr>
            <p:ph type="body" sz="quarter" idx="10" hasCustomPrompt="1"/>
          </p:nvPr>
        </p:nvSpPr>
        <p:spPr>
          <a:xfrm>
            <a:off x="889000" y="434975"/>
            <a:ext cx="6240145" cy="690880"/>
          </a:xfrm>
          <a:prstGeom prst="rect">
            <a:avLst/>
          </a:prstGeom>
        </p:spPr>
        <p:txBody>
          <a:bodyPr anchor="ctr"/>
          <a:lstStyle>
            <a:lvl1pPr marL="0" indent="0" algn="l" defTabSz="4572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1" lang="zh-CN" altLang="en-US" sz="4000" b="1" kern="1200" dirty="0">
                <a:solidFill>
                  <a:srgbClr val="1D2E52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defRPr>
            </a:lvl1pPr>
          </a:lstStyle>
          <a:p>
            <a:pPr lvl="0"/>
            <a:r>
              <a:rPr lang="zh-CN" altLang="en-US" dirty="0"/>
              <a:t>单击在此键入节标题</a:t>
            </a:r>
          </a:p>
        </p:txBody>
      </p:sp>
      <p:grpSp>
        <p:nvGrpSpPr>
          <p:cNvPr id="12" name="组合 11"/>
          <p:cNvGrpSpPr/>
          <p:nvPr userDrawn="1"/>
        </p:nvGrpSpPr>
        <p:grpSpPr>
          <a:xfrm>
            <a:off x="437400" y="616430"/>
            <a:ext cx="314137" cy="362768"/>
            <a:chOff x="437913" y="503453"/>
            <a:chExt cx="322633" cy="372579"/>
          </a:xfrm>
        </p:grpSpPr>
        <p:sp>
          <p:nvSpPr>
            <p:cNvPr id="13" name="三角形 36"/>
            <p:cNvSpPr/>
            <p:nvPr/>
          </p:nvSpPr>
          <p:spPr>
            <a:xfrm rot="5400000">
              <a:off x="420239" y="521127"/>
              <a:ext cx="336251" cy="300903"/>
            </a:xfrm>
            <a:prstGeom prst="triangle">
              <a:avLst/>
            </a:prstGeom>
            <a:solidFill>
              <a:srgbClr val="1D2E5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4" name="三角形 37"/>
            <p:cNvSpPr/>
            <p:nvPr/>
          </p:nvSpPr>
          <p:spPr>
            <a:xfrm rot="5400000">
              <a:off x="551168" y="666653"/>
              <a:ext cx="220994" cy="197763"/>
            </a:xfrm>
            <a:prstGeom prst="triangle">
              <a:avLst/>
            </a:prstGeom>
            <a:solidFill>
              <a:srgbClr val="B98F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solidFill>
                  <a:sysClr val="windowText" lastClr="000000"/>
                </a:solidFill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2772410"/>
            <a:ext cx="12192635" cy="3267075"/>
          </a:xfrm>
          <a:prstGeom prst="rect">
            <a:avLst/>
          </a:prstGeom>
        </p:spPr>
      </p:pic>
      <p:grpSp>
        <p:nvGrpSpPr>
          <p:cNvPr id="22" name="组合 21"/>
          <p:cNvGrpSpPr/>
          <p:nvPr userDrawn="1"/>
        </p:nvGrpSpPr>
        <p:grpSpPr>
          <a:xfrm>
            <a:off x="5588635" y="2071370"/>
            <a:ext cx="1027430" cy="1096010"/>
            <a:chOff x="8791" y="2884"/>
            <a:chExt cx="1618" cy="1726"/>
          </a:xfrm>
        </p:grpSpPr>
        <p:sp>
          <p:nvSpPr>
            <p:cNvPr id="3" name="任意形状 9"/>
            <p:cNvSpPr/>
            <p:nvPr userDrawn="1"/>
          </p:nvSpPr>
          <p:spPr>
            <a:xfrm>
              <a:off x="8797" y="2884"/>
              <a:ext cx="1612" cy="1726"/>
            </a:xfrm>
            <a:custGeom>
              <a:avLst/>
              <a:gdLst>
                <a:gd name="connsiteX0" fmla="*/ 0 w 1235947"/>
                <a:gd name="connsiteY0" fmla="*/ 0 h 1346479"/>
                <a:gd name="connsiteX1" fmla="*/ 0 w 1235947"/>
                <a:gd name="connsiteY1" fmla="*/ 1245996 h 1346479"/>
                <a:gd name="connsiteX2" fmla="*/ 502417 w 1235947"/>
                <a:gd name="connsiteY2" fmla="*/ 1245996 h 1346479"/>
                <a:gd name="connsiteX3" fmla="*/ 602900 w 1235947"/>
                <a:gd name="connsiteY3" fmla="*/ 1346479 h 1346479"/>
                <a:gd name="connsiteX4" fmla="*/ 708407 w 1235947"/>
                <a:gd name="connsiteY4" fmla="*/ 1240972 h 1346479"/>
                <a:gd name="connsiteX5" fmla="*/ 1235947 w 1235947"/>
                <a:gd name="connsiteY5" fmla="*/ 1240972 h 1346479"/>
                <a:gd name="connsiteX6" fmla="*/ 1235947 w 1235947"/>
                <a:gd name="connsiteY6" fmla="*/ 5024 h 1346479"/>
                <a:gd name="connsiteX7" fmla="*/ 0 w 1235947"/>
                <a:gd name="connsiteY7" fmla="*/ 0 h 13464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35947" h="1346479">
                  <a:moveTo>
                    <a:pt x="0" y="0"/>
                  </a:moveTo>
                  <a:lnTo>
                    <a:pt x="0" y="1245996"/>
                  </a:lnTo>
                  <a:lnTo>
                    <a:pt x="502417" y="1245996"/>
                  </a:lnTo>
                  <a:lnTo>
                    <a:pt x="602900" y="1346479"/>
                  </a:lnTo>
                  <a:lnTo>
                    <a:pt x="708407" y="1240972"/>
                  </a:lnTo>
                  <a:lnTo>
                    <a:pt x="1235947" y="1240972"/>
                  </a:lnTo>
                  <a:lnTo>
                    <a:pt x="1235947" y="50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98F32"/>
            </a:solidFill>
            <a:ln>
              <a:noFill/>
            </a:ln>
            <a:effectLst/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pic>
          <p:nvPicPr>
            <p:cNvPr id="4" name="图片 3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8791" y="2884"/>
              <a:ext cx="1618" cy="1591"/>
            </a:xfrm>
            <a:prstGeom prst="rect">
              <a:avLst/>
            </a:prstGeom>
          </p:spPr>
        </p:pic>
      </p:grpSp>
      <p:grpSp>
        <p:nvGrpSpPr>
          <p:cNvPr id="20" name="组合 19"/>
          <p:cNvGrpSpPr/>
          <p:nvPr userDrawn="1"/>
        </p:nvGrpSpPr>
        <p:grpSpPr>
          <a:xfrm>
            <a:off x="9460865" y="2071370"/>
            <a:ext cx="1026795" cy="1097280"/>
            <a:chOff x="14909" y="2884"/>
            <a:chExt cx="1617" cy="1728"/>
          </a:xfrm>
        </p:grpSpPr>
        <p:sp>
          <p:nvSpPr>
            <p:cNvPr id="9" name="任意形状 8"/>
            <p:cNvSpPr/>
            <p:nvPr userDrawn="1"/>
          </p:nvSpPr>
          <p:spPr>
            <a:xfrm>
              <a:off x="14918" y="2884"/>
              <a:ext cx="1609" cy="1728"/>
            </a:xfrm>
            <a:custGeom>
              <a:avLst/>
              <a:gdLst>
                <a:gd name="connsiteX0" fmla="*/ 0 w 1235947"/>
                <a:gd name="connsiteY0" fmla="*/ 0 h 1346479"/>
                <a:gd name="connsiteX1" fmla="*/ 0 w 1235947"/>
                <a:gd name="connsiteY1" fmla="*/ 1245996 h 1346479"/>
                <a:gd name="connsiteX2" fmla="*/ 502417 w 1235947"/>
                <a:gd name="connsiteY2" fmla="*/ 1245996 h 1346479"/>
                <a:gd name="connsiteX3" fmla="*/ 602900 w 1235947"/>
                <a:gd name="connsiteY3" fmla="*/ 1346479 h 1346479"/>
                <a:gd name="connsiteX4" fmla="*/ 708407 w 1235947"/>
                <a:gd name="connsiteY4" fmla="*/ 1240972 h 1346479"/>
                <a:gd name="connsiteX5" fmla="*/ 1235947 w 1235947"/>
                <a:gd name="connsiteY5" fmla="*/ 1240972 h 1346479"/>
                <a:gd name="connsiteX6" fmla="*/ 1235947 w 1235947"/>
                <a:gd name="connsiteY6" fmla="*/ 5024 h 1346479"/>
                <a:gd name="connsiteX7" fmla="*/ 0 w 1235947"/>
                <a:gd name="connsiteY7" fmla="*/ 0 h 13464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35947" h="1346479">
                  <a:moveTo>
                    <a:pt x="0" y="0"/>
                  </a:moveTo>
                  <a:lnTo>
                    <a:pt x="0" y="1245996"/>
                  </a:lnTo>
                  <a:lnTo>
                    <a:pt x="502417" y="1245996"/>
                  </a:lnTo>
                  <a:lnTo>
                    <a:pt x="602900" y="1346479"/>
                  </a:lnTo>
                  <a:lnTo>
                    <a:pt x="708407" y="1240972"/>
                  </a:lnTo>
                  <a:lnTo>
                    <a:pt x="1235947" y="1240972"/>
                  </a:lnTo>
                  <a:lnTo>
                    <a:pt x="1235947" y="50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98F32"/>
            </a:solidFill>
            <a:ln>
              <a:noFill/>
            </a:ln>
            <a:effectLst/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pic>
          <p:nvPicPr>
            <p:cNvPr id="5" name="图片 4"/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14909" y="2884"/>
              <a:ext cx="1607" cy="1592"/>
            </a:xfrm>
            <a:prstGeom prst="rect">
              <a:avLst/>
            </a:prstGeom>
          </p:spPr>
        </p:pic>
      </p:grpSp>
      <p:grpSp>
        <p:nvGrpSpPr>
          <p:cNvPr id="24" name="组合 23"/>
          <p:cNvGrpSpPr/>
          <p:nvPr userDrawn="1"/>
        </p:nvGrpSpPr>
        <p:grpSpPr>
          <a:xfrm>
            <a:off x="1705610" y="2060575"/>
            <a:ext cx="1038225" cy="1096010"/>
            <a:chOff x="2679" y="2867"/>
            <a:chExt cx="1635" cy="1726"/>
          </a:xfrm>
        </p:grpSpPr>
        <p:sp>
          <p:nvSpPr>
            <p:cNvPr id="6" name="任意形状 10"/>
            <p:cNvSpPr/>
            <p:nvPr userDrawn="1"/>
          </p:nvSpPr>
          <p:spPr>
            <a:xfrm>
              <a:off x="2704" y="2867"/>
              <a:ext cx="1611" cy="1726"/>
            </a:xfrm>
            <a:custGeom>
              <a:avLst/>
              <a:gdLst>
                <a:gd name="connsiteX0" fmla="*/ 0 w 1235947"/>
                <a:gd name="connsiteY0" fmla="*/ 0 h 1346479"/>
                <a:gd name="connsiteX1" fmla="*/ 0 w 1235947"/>
                <a:gd name="connsiteY1" fmla="*/ 1245996 h 1346479"/>
                <a:gd name="connsiteX2" fmla="*/ 502417 w 1235947"/>
                <a:gd name="connsiteY2" fmla="*/ 1245996 h 1346479"/>
                <a:gd name="connsiteX3" fmla="*/ 602900 w 1235947"/>
                <a:gd name="connsiteY3" fmla="*/ 1346479 h 1346479"/>
                <a:gd name="connsiteX4" fmla="*/ 708407 w 1235947"/>
                <a:gd name="connsiteY4" fmla="*/ 1240972 h 1346479"/>
                <a:gd name="connsiteX5" fmla="*/ 1235947 w 1235947"/>
                <a:gd name="connsiteY5" fmla="*/ 1240972 h 1346479"/>
                <a:gd name="connsiteX6" fmla="*/ 1235947 w 1235947"/>
                <a:gd name="connsiteY6" fmla="*/ 5024 h 1346479"/>
                <a:gd name="connsiteX7" fmla="*/ 0 w 1235947"/>
                <a:gd name="connsiteY7" fmla="*/ 0 h 13464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35947" h="1346479">
                  <a:moveTo>
                    <a:pt x="0" y="0"/>
                  </a:moveTo>
                  <a:lnTo>
                    <a:pt x="0" y="1245996"/>
                  </a:lnTo>
                  <a:lnTo>
                    <a:pt x="502417" y="1245996"/>
                  </a:lnTo>
                  <a:lnTo>
                    <a:pt x="602900" y="1346479"/>
                  </a:lnTo>
                  <a:lnTo>
                    <a:pt x="708407" y="1240972"/>
                  </a:lnTo>
                  <a:lnTo>
                    <a:pt x="1235947" y="1240972"/>
                  </a:lnTo>
                  <a:lnTo>
                    <a:pt x="1235947" y="50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98F32"/>
            </a:solidFill>
            <a:ln>
              <a:noFill/>
            </a:ln>
            <a:effectLst/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pic>
          <p:nvPicPr>
            <p:cNvPr id="7" name="图片 6"/>
            <p:cNvPicPr>
              <a:picLocks noChangeAspect="1"/>
            </p:cNvPicPr>
            <p:nvPr userDrawn="1"/>
          </p:nvPicPr>
          <p:blipFill>
            <a:blip r:embed="rId5"/>
            <a:srcRect b="12319"/>
            <a:stretch>
              <a:fillRect/>
            </a:stretch>
          </p:blipFill>
          <p:spPr>
            <a:xfrm>
              <a:off x="2679" y="2867"/>
              <a:ext cx="1618" cy="1395"/>
            </a:xfrm>
            <a:prstGeom prst="rect">
              <a:avLst/>
            </a:prstGeom>
          </p:spPr>
        </p:pic>
      </p:grpSp>
      <p:cxnSp>
        <p:nvCxnSpPr>
          <p:cNvPr id="16" name="直线连接符 14"/>
          <p:cNvCxnSpPr/>
          <p:nvPr userDrawn="1"/>
        </p:nvCxnSpPr>
        <p:spPr>
          <a:xfrm>
            <a:off x="4162425" y="4045585"/>
            <a:ext cx="0" cy="1502410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线连接符 15"/>
          <p:cNvCxnSpPr/>
          <p:nvPr userDrawn="1"/>
        </p:nvCxnSpPr>
        <p:spPr>
          <a:xfrm>
            <a:off x="8037195" y="4045585"/>
            <a:ext cx="0" cy="1502410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占位符 22"/>
          <p:cNvSpPr>
            <a:spLocks noGrp="1"/>
          </p:cNvSpPr>
          <p:nvPr>
            <p:ph type="body" idx="11" hasCustomPrompt="1"/>
          </p:nvPr>
        </p:nvSpPr>
        <p:spPr>
          <a:xfrm>
            <a:off x="357505" y="3287395"/>
            <a:ext cx="3727450" cy="2573655"/>
          </a:xfrm>
          <a:prstGeom prst="rect">
            <a:avLst/>
          </a:prstGeom>
        </p:spPr>
        <p:txBody>
          <a:bodyPr anchor="t" anchorCtr="0"/>
          <a:lstStyle>
            <a:lvl1pPr marL="0" indent="-179705" eaLnBrk="1" fontAlgn="auto" latinLnBrk="0" hangingPunct="1">
              <a:lnSpc>
                <a:spcPct val="125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2200">
                <a:solidFill>
                  <a:schemeClr val="bg1"/>
                </a:solidFill>
              </a:defRPr>
            </a:lvl1pPr>
            <a:lvl2pPr>
              <a:defRPr sz="2400">
                <a:solidFill>
                  <a:schemeClr val="bg1"/>
                </a:solidFill>
              </a:defRPr>
            </a:lvl2pPr>
            <a:lvl3pPr>
              <a:defRPr sz="2400">
                <a:solidFill>
                  <a:schemeClr val="bg1"/>
                </a:solidFill>
              </a:defRPr>
            </a:lvl3pPr>
            <a:lvl4pPr>
              <a:defRPr sz="2400">
                <a:solidFill>
                  <a:schemeClr val="bg1"/>
                </a:solidFill>
              </a:defRPr>
            </a:lvl4pPr>
            <a:lvl5pPr>
              <a:defRPr sz="2400">
                <a:solidFill>
                  <a:schemeClr val="bg1"/>
                </a:solidFill>
              </a:defRPr>
            </a:lvl5pPr>
          </a:lstStyle>
          <a:p>
            <a:pPr lvl="0"/>
            <a:r>
              <a:rPr lang="zh-CN" altLang="en-US" dirty="0">
                <a:sym typeface="+mn-ea"/>
              </a:rPr>
              <a:t>单击编辑正文</a:t>
            </a:r>
            <a:endParaRPr lang="zh-CN" altLang="en-US" dirty="0"/>
          </a:p>
        </p:txBody>
      </p:sp>
      <p:sp>
        <p:nvSpPr>
          <p:cNvPr id="8" name="文本占位符 22"/>
          <p:cNvSpPr>
            <a:spLocks noGrp="1"/>
          </p:cNvSpPr>
          <p:nvPr>
            <p:ph type="body" idx="15" hasCustomPrompt="1"/>
          </p:nvPr>
        </p:nvSpPr>
        <p:spPr>
          <a:xfrm>
            <a:off x="4232275" y="3287395"/>
            <a:ext cx="3727450" cy="2573655"/>
          </a:xfrm>
          <a:prstGeom prst="rect">
            <a:avLst/>
          </a:prstGeom>
        </p:spPr>
        <p:txBody>
          <a:bodyPr anchor="t" anchorCtr="0"/>
          <a:lstStyle>
            <a:lvl1pPr marL="0" indent="-179705" eaLnBrk="1" fontAlgn="auto" latinLnBrk="0" hangingPunct="1">
              <a:lnSpc>
                <a:spcPct val="125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2200">
                <a:solidFill>
                  <a:schemeClr val="bg1"/>
                </a:solidFill>
              </a:defRPr>
            </a:lvl1pPr>
            <a:lvl2pPr>
              <a:defRPr sz="2400">
                <a:solidFill>
                  <a:schemeClr val="bg1"/>
                </a:solidFill>
              </a:defRPr>
            </a:lvl2pPr>
            <a:lvl3pPr>
              <a:defRPr sz="2400">
                <a:solidFill>
                  <a:schemeClr val="bg1"/>
                </a:solidFill>
              </a:defRPr>
            </a:lvl3pPr>
            <a:lvl4pPr>
              <a:defRPr sz="2400">
                <a:solidFill>
                  <a:schemeClr val="bg1"/>
                </a:solidFill>
              </a:defRPr>
            </a:lvl4pPr>
            <a:lvl5pPr>
              <a:defRPr sz="2400">
                <a:solidFill>
                  <a:schemeClr val="bg1"/>
                </a:solidFill>
              </a:defRPr>
            </a:lvl5pPr>
          </a:lstStyle>
          <a:p>
            <a:pPr lvl="0"/>
            <a:r>
              <a:rPr lang="zh-CN" altLang="en-US" dirty="0">
                <a:sym typeface="+mn-ea"/>
              </a:rPr>
              <a:t>单击编辑正文</a:t>
            </a:r>
            <a:endParaRPr lang="zh-CN" altLang="en-US" dirty="0"/>
          </a:p>
        </p:txBody>
      </p:sp>
      <p:sp>
        <p:nvSpPr>
          <p:cNvPr id="11" name="文本占位符 22"/>
          <p:cNvSpPr>
            <a:spLocks noGrp="1"/>
          </p:cNvSpPr>
          <p:nvPr>
            <p:ph type="body" idx="16" hasCustomPrompt="1"/>
          </p:nvPr>
        </p:nvSpPr>
        <p:spPr>
          <a:xfrm>
            <a:off x="8107045" y="3287395"/>
            <a:ext cx="3727450" cy="2573655"/>
          </a:xfrm>
          <a:prstGeom prst="rect">
            <a:avLst/>
          </a:prstGeom>
        </p:spPr>
        <p:txBody>
          <a:bodyPr anchor="t" anchorCtr="0"/>
          <a:lstStyle>
            <a:lvl1pPr marL="0" indent="-179705" eaLnBrk="1" fontAlgn="auto" latinLnBrk="0" hangingPunct="1">
              <a:lnSpc>
                <a:spcPct val="125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2200">
                <a:solidFill>
                  <a:schemeClr val="bg1"/>
                </a:solidFill>
              </a:defRPr>
            </a:lvl1pPr>
            <a:lvl2pPr>
              <a:defRPr sz="2400">
                <a:solidFill>
                  <a:schemeClr val="bg1"/>
                </a:solidFill>
              </a:defRPr>
            </a:lvl2pPr>
            <a:lvl3pPr>
              <a:defRPr sz="2400">
                <a:solidFill>
                  <a:schemeClr val="bg1"/>
                </a:solidFill>
              </a:defRPr>
            </a:lvl3pPr>
            <a:lvl4pPr>
              <a:defRPr sz="2400">
                <a:solidFill>
                  <a:schemeClr val="bg1"/>
                </a:solidFill>
              </a:defRPr>
            </a:lvl4pPr>
            <a:lvl5pPr>
              <a:defRPr sz="2400">
                <a:solidFill>
                  <a:schemeClr val="bg1"/>
                </a:solidFill>
              </a:defRPr>
            </a:lvl5pPr>
          </a:lstStyle>
          <a:p>
            <a:pPr lvl="0"/>
            <a:r>
              <a:rPr lang="zh-CN" altLang="en-US" dirty="0">
                <a:sym typeface="+mn-ea"/>
              </a:rPr>
              <a:t>单击编辑正文</a:t>
            </a:r>
            <a:endParaRPr lang="zh-CN" altLang="en-US" dirty="0"/>
          </a:p>
        </p:txBody>
      </p:sp>
      <p:pic>
        <p:nvPicPr>
          <p:cNvPr id="28" name="图片 27" descr="校标"/>
          <p:cNvPicPr>
            <a:picLocks noChangeAspect="1"/>
          </p:cNvPicPr>
          <p:nvPr userDrawn="1"/>
        </p:nvPicPr>
        <p:blipFill>
          <a:blip r:embed="rId6">
            <a:alphaModFix amt="5000"/>
          </a:blip>
          <a:stretch>
            <a:fillRect/>
          </a:stretch>
        </p:blipFill>
        <p:spPr>
          <a:xfrm>
            <a:off x="10605135" y="140970"/>
            <a:ext cx="1461135" cy="146113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-多图展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 userDrawn="1"/>
        </p:nvGrpSpPr>
        <p:grpSpPr>
          <a:xfrm>
            <a:off x="437400" y="616430"/>
            <a:ext cx="314137" cy="362768"/>
            <a:chOff x="437913" y="503453"/>
            <a:chExt cx="322633" cy="372579"/>
          </a:xfrm>
        </p:grpSpPr>
        <p:sp>
          <p:nvSpPr>
            <p:cNvPr id="13" name="三角形 36"/>
            <p:cNvSpPr/>
            <p:nvPr/>
          </p:nvSpPr>
          <p:spPr>
            <a:xfrm rot="5400000">
              <a:off x="420239" y="521127"/>
              <a:ext cx="336251" cy="300903"/>
            </a:xfrm>
            <a:prstGeom prst="triangle">
              <a:avLst/>
            </a:prstGeom>
            <a:solidFill>
              <a:srgbClr val="1D2E5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4" name="三角形 37"/>
            <p:cNvSpPr/>
            <p:nvPr/>
          </p:nvSpPr>
          <p:spPr>
            <a:xfrm rot="5400000">
              <a:off x="551168" y="666653"/>
              <a:ext cx="220994" cy="197763"/>
            </a:xfrm>
            <a:prstGeom prst="triangle">
              <a:avLst/>
            </a:prstGeom>
            <a:solidFill>
              <a:srgbClr val="B98F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15" name="文本占位符 14"/>
          <p:cNvSpPr>
            <a:spLocks noGrp="1"/>
          </p:cNvSpPr>
          <p:nvPr>
            <p:ph type="body" sz="quarter" idx="10" hasCustomPrompt="1"/>
          </p:nvPr>
        </p:nvSpPr>
        <p:spPr>
          <a:xfrm>
            <a:off x="889000" y="434975"/>
            <a:ext cx="6240145" cy="690880"/>
          </a:xfrm>
          <a:prstGeom prst="rect">
            <a:avLst/>
          </a:prstGeom>
        </p:spPr>
        <p:txBody>
          <a:bodyPr anchor="ctr"/>
          <a:lstStyle>
            <a:lvl1pPr marL="0" indent="0" algn="l" defTabSz="4572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1" lang="zh-CN" altLang="en-US" sz="4000" b="1" kern="1200" dirty="0">
                <a:solidFill>
                  <a:srgbClr val="1D2E52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defRPr>
            </a:lvl1pPr>
          </a:lstStyle>
          <a:p>
            <a:pPr lvl="0"/>
            <a:r>
              <a:rPr lang="zh-CN" altLang="en-US" dirty="0"/>
              <a:t>单击在此键入节标题</a:t>
            </a:r>
          </a:p>
        </p:txBody>
      </p:sp>
      <p:sp>
        <p:nvSpPr>
          <p:cNvPr id="16" name="内容占位符 15"/>
          <p:cNvSpPr>
            <a:spLocks noGrp="1"/>
          </p:cNvSpPr>
          <p:nvPr>
            <p:ph idx="11" hasCustomPrompt="1"/>
          </p:nvPr>
        </p:nvSpPr>
        <p:spPr>
          <a:xfrm>
            <a:off x="437515" y="1290320"/>
            <a:ext cx="11278870" cy="3035935"/>
          </a:xfrm>
          <a:prstGeom prst="rect">
            <a:avLst/>
          </a:prstGeom>
        </p:spPr>
        <p:txBody>
          <a:bodyPr/>
          <a:lstStyle>
            <a:lvl1pPr marL="0" indent="-457200" eaLnBrk="1" fontAlgn="auto" latinLnBrk="0" hangingPunct="1">
              <a:lnSpc>
                <a:spcPct val="125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 kumimoji="0" lang="zh-CN" altLang="en-US" sz="2800" b="0" i="0" u="none" strike="noStrike" kern="1200" cap="none" spc="0" normalizeH="0" baseline="0" noProof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indent="0" eaLnBrk="1" fontAlgn="auto" latinLnBrk="0" hangingPunct="1">
              <a:lnSpc>
                <a:spcPct val="125000"/>
              </a:lnSpc>
              <a:buNone/>
              <a:defRPr sz="2200"/>
            </a:lvl2pPr>
            <a:lvl3pPr indent="558800" eaLnBrk="1" fontAlgn="auto" latinLnBrk="0" hangingPunct="1">
              <a:lnSpc>
                <a:spcPct val="125000"/>
              </a:lnSpc>
              <a:defRPr sz="2200"/>
            </a:lvl3pPr>
            <a:lvl4pPr indent="558800" eaLnBrk="1" fontAlgn="auto" latinLnBrk="0" hangingPunct="1">
              <a:lnSpc>
                <a:spcPct val="125000"/>
              </a:lnSpc>
              <a:defRPr sz="2200"/>
            </a:lvl4pPr>
            <a:lvl5pPr marL="1828800" indent="0">
              <a:buNone/>
              <a:defRPr>
                <a:latin typeface="微软雅黑" panose="020B0503020204020204" charset="-122"/>
                <a:ea typeface="微软雅黑" panose="020B0503020204020204" charset="-122"/>
              </a:defRPr>
            </a:lvl5pPr>
          </a:lstStyle>
          <a:p>
            <a:pPr marL="342900" lvl="0" indent="-342900" algn="l">
              <a:spcBef>
                <a:spcPts val="0"/>
              </a:spcBef>
              <a:buClrTx/>
              <a:buSzTx/>
            </a:pPr>
            <a:r>
              <a:rPr lang="zh-CN" altLang="en-US" dirty="0"/>
              <a:t>单击此处编辑文本</a:t>
            </a:r>
          </a:p>
        </p:txBody>
      </p:sp>
      <p:sp>
        <p:nvSpPr>
          <p:cNvPr id="2" name="图片占位符 1"/>
          <p:cNvSpPr>
            <a:spLocks noGrp="1"/>
          </p:cNvSpPr>
          <p:nvPr>
            <p:ph type="pic" idx="13" hasCustomPrompt="1"/>
          </p:nvPr>
        </p:nvSpPr>
        <p:spPr>
          <a:xfrm>
            <a:off x="220980" y="4500880"/>
            <a:ext cx="2828290" cy="1839595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zh-CN" altLang="en-US"/>
              <a:t>单击键入图片</a:t>
            </a:r>
          </a:p>
        </p:txBody>
      </p:sp>
      <p:sp>
        <p:nvSpPr>
          <p:cNvPr id="6" name="图片占位符 5"/>
          <p:cNvSpPr>
            <a:spLocks noGrp="1"/>
          </p:cNvSpPr>
          <p:nvPr>
            <p:ph type="pic" idx="14" hasCustomPrompt="1"/>
          </p:nvPr>
        </p:nvSpPr>
        <p:spPr>
          <a:xfrm>
            <a:off x="9115425" y="4500880"/>
            <a:ext cx="2828290" cy="1839595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zh-CN" altLang="en-US"/>
              <a:t>单击键入图片</a:t>
            </a:r>
          </a:p>
        </p:txBody>
      </p:sp>
      <p:sp>
        <p:nvSpPr>
          <p:cNvPr id="8" name="图片占位符 7"/>
          <p:cNvSpPr>
            <a:spLocks noGrp="1"/>
          </p:cNvSpPr>
          <p:nvPr>
            <p:ph type="pic" idx="16" hasCustomPrompt="1"/>
          </p:nvPr>
        </p:nvSpPr>
        <p:spPr>
          <a:xfrm>
            <a:off x="6150610" y="4502150"/>
            <a:ext cx="2828290" cy="1839595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zh-CN" altLang="en-US"/>
              <a:t>单击键入图片</a:t>
            </a:r>
          </a:p>
        </p:txBody>
      </p:sp>
      <p:pic>
        <p:nvPicPr>
          <p:cNvPr id="28" name="图片 27" descr="校标"/>
          <p:cNvPicPr>
            <a:picLocks noChangeAspect="1"/>
          </p:cNvPicPr>
          <p:nvPr userDrawn="1"/>
        </p:nvPicPr>
        <p:blipFill>
          <a:blip r:embed="rId2">
            <a:alphaModFix amt="5000"/>
          </a:blip>
          <a:stretch>
            <a:fillRect/>
          </a:stretch>
        </p:blipFill>
        <p:spPr>
          <a:xfrm>
            <a:off x="10605135" y="140970"/>
            <a:ext cx="1461135" cy="146113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图片占位符 3"/>
          <p:cNvSpPr>
            <a:spLocks noGrp="1"/>
          </p:cNvSpPr>
          <p:nvPr>
            <p:ph type="pic" idx="15" hasCustomPrompt="1"/>
          </p:nvPr>
        </p:nvSpPr>
        <p:spPr>
          <a:xfrm>
            <a:off x="3185795" y="4502150"/>
            <a:ext cx="2828290" cy="1839595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zh-CN" altLang="en-US"/>
              <a:t>单击键入图片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封底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 userDrawn="1"/>
        </p:nvGrpSpPr>
        <p:grpSpPr>
          <a:xfrm>
            <a:off x="9731664" y="1001587"/>
            <a:ext cx="2460336" cy="5879166"/>
            <a:chOff x="6683664" y="1014287"/>
            <a:chExt cx="2460336" cy="5879166"/>
          </a:xfrm>
        </p:grpSpPr>
        <p:sp>
          <p:nvSpPr>
            <p:cNvPr id="8" name="任意多边形 7"/>
            <p:cNvSpPr/>
            <p:nvPr/>
          </p:nvSpPr>
          <p:spPr>
            <a:xfrm>
              <a:off x="6864021" y="1014287"/>
              <a:ext cx="2279979" cy="5856413"/>
            </a:xfrm>
            <a:custGeom>
              <a:avLst/>
              <a:gdLst>
                <a:gd name="connsiteX0" fmla="*/ 0 w 3442357"/>
                <a:gd name="connsiteY0" fmla="*/ 6933091 h 6933091"/>
                <a:gd name="connsiteX1" fmla="*/ 1721179 w 3442357"/>
                <a:gd name="connsiteY1" fmla="*/ 0 h 6933091"/>
                <a:gd name="connsiteX2" fmla="*/ 3442357 w 3442357"/>
                <a:gd name="connsiteY2" fmla="*/ 6933091 h 6933091"/>
                <a:gd name="connsiteX3" fmla="*/ 0 w 3442357"/>
                <a:gd name="connsiteY3" fmla="*/ 6933091 h 6933091"/>
                <a:gd name="connsiteX0-1" fmla="*/ 0 w 3459668"/>
                <a:gd name="connsiteY0-2" fmla="*/ 6955668 h 6955668"/>
                <a:gd name="connsiteX1-3" fmla="*/ 3459668 w 3459668"/>
                <a:gd name="connsiteY1-4" fmla="*/ 0 h 6955668"/>
                <a:gd name="connsiteX2-5" fmla="*/ 3442357 w 3459668"/>
                <a:gd name="connsiteY2-6" fmla="*/ 6955668 h 6955668"/>
                <a:gd name="connsiteX3-7" fmla="*/ 0 w 3459668"/>
                <a:gd name="connsiteY3-8" fmla="*/ 6955668 h 6955668"/>
                <a:gd name="connsiteX0-9" fmla="*/ 0 w 3448379"/>
                <a:gd name="connsiteY0-10" fmla="*/ 6808913 h 6808913"/>
                <a:gd name="connsiteX1-11" fmla="*/ 3448379 w 3448379"/>
                <a:gd name="connsiteY1-12" fmla="*/ 0 h 6808913"/>
                <a:gd name="connsiteX2-13" fmla="*/ 3442357 w 3448379"/>
                <a:gd name="connsiteY2-14" fmla="*/ 6808913 h 6808913"/>
                <a:gd name="connsiteX3-15" fmla="*/ 0 w 3448379"/>
                <a:gd name="connsiteY3-16" fmla="*/ 6808913 h 6808913"/>
                <a:gd name="connsiteX0-17" fmla="*/ 0 w 3461079"/>
                <a:gd name="connsiteY0-18" fmla="*/ 6808913 h 6808913"/>
                <a:gd name="connsiteX1-19" fmla="*/ 3461079 w 3461079"/>
                <a:gd name="connsiteY1-20" fmla="*/ 0 h 6808913"/>
                <a:gd name="connsiteX2-21" fmla="*/ 3442357 w 3461079"/>
                <a:gd name="connsiteY2-22" fmla="*/ 6808913 h 6808913"/>
                <a:gd name="connsiteX3-23" fmla="*/ 0 w 3461079"/>
                <a:gd name="connsiteY3-24" fmla="*/ 6808913 h 6808913"/>
                <a:gd name="connsiteX0-25" fmla="*/ 0 w 2724479"/>
                <a:gd name="connsiteY0-26" fmla="*/ 6859713 h 6859713"/>
                <a:gd name="connsiteX1-27" fmla="*/ 2724479 w 2724479"/>
                <a:gd name="connsiteY1-28" fmla="*/ 0 h 6859713"/>
                <a:gd name="connsiteX2-29" fmla="*/ 2705757 w 2724479"/>
                <a:gd name="connsiteY2-30" fmla="*/ 6808913 h 6859713"/>
                <a:gd name="connsiteX3-31" fmla="*/ 0 w 2724479"/>
                <a:gd name="connsiteY3-32" fmla="*/ 6859713 h 6859713"/>
                <a:gd name="connsiteX0-33" fmla="*/ 0 w 2597479"/>
                <a:gd name="connsiteY0-34" fmla="*/ 6796213 h 6808913"/>
                <a:gd name="connsiteX1-35" fmla="*/ 2597479 w 2597479"/>
                <a:gd name="connsiteY1-36" fmla="*/ 0 h 6808913"/>
                <a:gd name="connsiteX2-37" fmla="*/ 2578757 w 2597479"/>
                <a:gd name="connsiteY2-38" fmla="*/ 6808913 h 6808913"/>
                <a:gd name="connsiteX3-39" fmla="*/ 0 w 2597479"/>
                <a:gd name="connsiteY3-40" fmla="*/ 6796213 h 6808913"/>
                <a:gd name="connsiteX0-41" fmla="*/ 0 w 2622879"/>
                <a:gd name="connsiteY0-42" fmla="*/ 6745413 h 6808913"/>
                <a:gd name="connsiteX1-43" fmla="*/ 2622879 w 2622879"/>
                <a:gd name="connsiteY1-44" fmla="*/ 0 h 6808913"/>
                <a:gd name="connsiteX2-45" fmla="*/ 2604157 w 2622879"/>
                <a:gd name="connsiteY2-46" fmla="*/ 6808913 h 6808913"/>
                <a:gd name="connsiteX3-47" fmla="*/ 0 w 2622879"/>
                <a:gd name="connsiteY3-48" fmla="*/ 6745413 h 6808913"/>
                <a:gd name="connsiteX0-49" fmla="*/ 0 w 2635579"/>
                <a:gd name="connsiteY0-50" fmla="*/ 6783513 h 6808913"/>
                <a:gd name="connsiteX1-51" fmla="*/ 2635579 w 2635579"/>
                <a:gd name="connsiteY1-52" fmla="*/ 0 h 6808913"/>
                <a:gd name="connsiteX2-53" fmla="*/ 2616857 w 2635579"/>
                <a:gd name="connsiteY2-54" fmla="*/ 6808913 h 6808913"/>
                <a:gd name="connsiteX3-55" fmla="*/ 0 w 2635579"/>
                <a:gd name="connsiteY3-56" fmla="*/ 6783513 h 6808913"/>
                <a:gd name="connsiteX0-57" fmla="*/ 0 w 2635579"/>
                <a:gd name="connsiteY0-58" fmla="*/ 6796213 h 6808913"/>
                <a:gd name="connsiteX1-59" fmla="*/ 2635579 w 2635579"/>
                <a:gd name="connsiteY1-60" fmla="*/ 0 h 6808913"/>
                <a:gd name="connsiteX2-61" fmla="*/ 2616857 w 2635579"/>
                <a:gd name="connsiteY2-62" fmla="*/ 6808913 h 6808913"/>
                <a:gd name="connsiteX3-63" fmla="*/ 0 w 2635579"/>
                <a:gd name="connsiteY3-64" fmla="*/ 6796213 h 6808913"/>
                <a:gd name="connsiteX0-65" fmla="*/ 0 w 2635579"/>
                <a:gd name="connsiteY0-66" fmla="*/ 6834313 h 6834313"/>
                <a:gd name="connsiteX1-67" fmla="*/ 2635579 w 2635579"/>
                <a:gd name="connsiteY1-68" fmla="*/ 0 h 6834313"/>
                <a:gd name="connsiteX2-69" fmla="*/ 2616857 w 2635579"/>
                <a:gd name="connsiteY2-70" fmla="*/ 6808913 h 6834313"/>
                <a:gd name="connsiteX3-71" fmla="*/ 0 w 2635579"/>
                <a:gd name="connsiteY3-72" fmla="*/ 6834313 h 6834313"/>
                <a:gd name="connsiteX0-73" fmla="*/ 0 w 2635579"/>
                <a:gd name="connsiteY0-74" fmla="*/ 6834313 h 6834313"/>
                <a:gd name="connsiteX1-75" fmla="*/ 2635579 w 2635579"/>
                <a:gd name="connsiteY1-76" fmla="*/ 0 h 6834313"/>
                <a:gd name="connsiteX2-77" fmla="*/ 2616857 w 2635579"/>
                <a:gd name="connsiteY2-78" fmla="*/ 6808913 h 6834313"/>
                <a:gd name="connsiteX3-79" fmla="*/ 0 w 2635579"/>
                <a:gd name="connsiteY3-80" fmla="*/ 6834313 h 6834313"/>
                <a:gd name="connsiteX0-81" fmla="*/ 0 w 2635579"/>
                <a:gd name="connsiteY0-82" fmla="*/ 6808913 h 6808913"/>
                <a:gd name="connsiteX1-83" fmla="*/ 2635579 w 2635579"/>
                <a:gd name="connsiteY1-84" fmla="*/ 0 h 6808913"/>
                <a:gd name="connsiteX2-85" fmla="*/ 2616857 w 2635579"/>
                <a:gd name="connsiteY2-86" fmla="*/ 6808913 h 6808913"/>
                <a:gd name="connsiteX3-87" fmla="*/ 0 w 2635579"/>
                <a:gd name="connsiteY3-88" fmla="*/ 6808913 h 6808913"/>
                <a:gd name="connsiteX0-89" fmla="*/ 0 w 2660979"/>
                <a:gd name="connsiteY0-90" fmla="*/ 6808913 h 6808913"/>
                <a:gd name="connsiteX1-91" fmla="*/ 2660979 w 2660979"/>
                <a:gd name="connsiteY1-92" fmla="*/ 0 h 6808913"/>
                <a:gd name="connsiteX2-93" fmla="*/ 2642257 w 2660979"/>
                <a:gd name="connsiteY2-94" fmla="*/ 6808913 h 6808913"/>
                <a:gd name="connsiteX3-95" fmla="*/ 0 w 2660979"/>
                <a:gd name="connsiteY3-96" fmla="*/ 6808913 h 6808913"/>
                <a:gd name="connsiteX0-97" fmla="*/ 0 w 2699079"/>
                <a:gd name="connsiteY0-98" fmla="*/ 6808913 h 6808913"/>
                <a:gd name="connsiteX1-99" fmla="*/ 2699079 w 2699079"/>
                <a:gd name="connsiteY1-100" fmla="*/ 0 h 6808913"/>
                <a:gd name="connsiteX2-101" fmla="*/ 2680357 w 2699079"/>
                <a:gd name="connsiteY2-102" fmla="*/ 6808913 h 6808913"/>
                <a:gd name="connsiteX3-103" fmla="*/ 0 w 2699079"/>
                <a:gd name="connsiteY3-104" fmla="*/ 6808913 h 6808913"/>
                <a:gd name="connsiteX0-105" fmla="*/ 0 w 2673679"/>
                <a:gd name="connsiteY0-106" fmla="*/ 6808913 h 6808913"/>
                <a:gd name="connsiteX1-107" fmla="*/ 2673679 w 2673679"/>
                <a:gd name="connsiteY1-108" fmla="*/ 0 h 6808913"/>
                <a:gd name="connsiteX2-109" fmla="*/ 2654957 w 2673679"/>
                <a:gd name="connsiteY2-110" fmla="*/ 6808913 h 6808913"/>
                <a:gd name="connsiteX3-111" fmla="*/ 0 w 2673679"/>
                <a:gd name="connsiteY3-112" fmla="*/ 6808913 h 6808913"/>
                <a:gd name="connsiteX0-113" fmla="*/ 0 w 2673679"/>
                <a:gd name="connsiteY0-114" fmla="*/ 6808913 h 6808913"/>
                <a:gd name="connsiteX1-115" fmla="*/ 2673679 w 2673679"/>
                <a:gd name="connsiteY1-116" fmla="*/ 0 h 6808913"/>
                <a:gd name="connsiteX2-117" fmla="*/ 2654957 w 2673679"/>
                <a:gd name="connsiteY2-118" fmla="*/ 6808913 h 6808913"/>
                <a:gd name="connsiteX3-119" fmla="*/ 0 w 2673679"/>
                <a:gd name="connsiteY3-120" fmla="*/ 6808913 h 6808913"/>
                <a:gd name="connsiteX0-121" fmla="*/ 0 w 2673679"/>
                <a:gd name="connsiteY0-122" fmla="*/ 5640513 h 5640513"/>
                <a:gd name="connsiteX1-123" fmla="*/ 2673679 w 2673679"/>
                <a:gd name="connsiteY1-124" fmla="*/ 0 h 5640513"/>
                <a:gd name="connsiteX2-125" fmla="*/ 2654957 w 2673679"/>
                <a:gd name="connsiteY2-126" fmla="*/ 5640513 h 5640513"/>
                <a:gd name="connsiteX3-127" fmla="*/ 0 w 2673679"/>
                <a:gd name="connsiteY3-128" fmla="*/ 5640513 h 5640513"/>
                <a:gd name="connsiteX0-129" fmla="*/ 0 w 2673679"/>
                <a:gd name="connsiteY0-130" fmla="*/ 5818313 h 5818313"/>
                <a:gd name="connsiteX1-131" fmla="*/ 2673679 w 2673679"/>
                <a:gd name="connsiteY1-132" fmla="*/ 0 h 5818313"/>
                <a:gd name="connsiteX2-133" fmla="*/ 2654957 w 2673679"/>
                <a:gd name="connsiteY2-134" fmla="*/ 5818313 h 5818313"/>
                <a:gd name="connsiteX3-135" fmla="*/ 0 w 2673679"/>
                <a:gd name="connsiteY3-136" fmla="*/ 5818313 h 5818313"/>
                <a:gd name="connsiteX0-137" fmla="*/ 0 w 2267279"/>
                <a:gd name="connsiteY0-138" fmla="*/ 5907213 h 5907213"/>
                <a:gd name="connsiteX1-139" fmla="*/ 2267279 w 2267279"/>
                <a:gd name="connsiteY1-140" fmla="*/ 0 h 5907213"/>
                <a:gd name="connsiteX2-141" fmla="*/ 2248557 w 2267279"/>
                <a:gd name="connsiteY2-142" fmla="*/ 5818313 h 5907213"/>
                <a:gd name="connsiteX3-143" fmla="*/ 0 w 2267279"/>
                <a:gd name="connsiteY3-144" fmla="*/ 5907213 h 5907213"/>
                <a:gd name="connsiteX0-145" fmla="*/ 0 w 2267279"/>
                <a:gd name="connsiteY0-146" fmla="*/ 5843713 h 5843713"/>
                <a:gd name="connsiteX1-147" fmla="*/ 2267279 w 2267279"/>
                <a:gd name="connsiteY1-148" fmla="*/ 0 h 5843713"/>
                <a:gd name="connsiteX2-149" fmla="*/ 2248557 w 2267279"/>
                <a:gd name="connsiteY2-150" fmla="*/ 5818313 h 5843713"/>
                <a:gd name="connsiteX3-151" fmla="*/ 0 w 2267279"/>
                <a:gd name="connsiteY3-152" fmla="*/ 5843713 h 5843713"/>
                <a:gd name="connsiteX0-153" fmla="*/ 0 w 2279979"/>
                <a:gd name="connsiteY0-154" fmla="*/ 5843713 h 5843713"/>
                <a:gd name="connsiteX1-155" fmla="*/ 2279979 w 2279979"/>
                <a:gd name="connsiteY1-156" fmla="*/ 0 h 5843713"/>
                <a:gd name="connsiteX2-157" fmla="*/ 2248557 w 2279979"/>
                <a:gd name="connsiteY2-158" fmla="*/ 5818313 h 5843713"/>
                <a:gd name="connsiteX3-159" fmla="*/ 0 w 2279979"/>
                <a:gd name="connsiteY3-160" fmla="*/ 5843713 h 5843713"/>
                <a:gd name="connsiteX0-161" fmla="*/ 0 w 2279979"/>
                <a:gd name="connsiteY0-162" fmla="*/ 5843713 h 5856413"/>
                <a:gd name="connsiteX1-163" fmla="*/ 2279979 w 2279979"/>
                <a:gd name="connsiteY1-164" fmla="*/ 0 h 5856413"/>
                <a:gd name="connsiteX2-165" fmla="*/ 2248557 w 2279979"/>
                <a:gd name="connsiteY2-166" fmla="*/ 5856413 h 5856413"/>
                <a:gd name="connsiteX3-167" fmla="*/ 0 w 2279979"/>
                <a:gd name="connsiteY3-168" fmla="*/ 5843713 h 5856413"/>
                <a:gd name="connsiteX0-169" fmla="*/ 0 w 2279979"/>
                <a:gd name="connsiteY0-170" fmla="*/ 5843713 h 5843713"/>
                <a:gd name="connsiteX1-171" fmla="*/ 2279979 w 2279979"/>
                <a:gd name="connsiteY1-172" fmla="*/ 0 h 5843713"/>
                <a:gd name="connsiteX2-173" fmla="*/ 2248557 w 2279979"/>
                <a:gd name="connsiteY2-174" fmla="*/ 5831013 h 5843713"/>
                <a:gd name="connsiteX3-175" fmla="*/ 0 w 2279979"/>
                <a:gd name="connsiteY3-176" fmla="*/ 5843713 h 5843713"/>
                <a:gd name="connsiteX0-177" fmla="*/ 0 w 2279979"/>
                <a:gd name="connsiteY0-178" fmla="*/ 5843713 h 5843713"/>
                <a:gd name="connsiteX1-179" fmla="*/ 2279979 w 2279979"/>
                <a:gd name="connsiteY1-180" fmla="*/ 0 h 5843713"/>
                <a:gd name="connsiteX2-181" fmla="*/ 2273957 w 2279979"/>
                <a:gd name="connsiteY2-182" fmla="*/ 5831013 h 5843713"/>
                <a:gd name="connsiteX3-183" fmla="*/ 0 w 2279979"/>
                <a:gd name="connsiteY3-184" fmla="*/ 5843713 h 5843713"/>
                <a:gd name="connsiteX0-185" fmla="*/ 0 w 2279979"/>
                <a:gd name="connsiteY0-186" fmla="*/ 5843713 h 5843713"/>
                <a:gd name="connsiteX1-187" fmla="*/ 2279979 w 2279979"/>
                <a:gd name="connsiteY1-188" fmla="*/ 0 h 5843713"/>
                <a:gd name="connsiteX2-189" fmla="*/ 2273957 w 2279979"/>
                <a:gd name="connsiteY2-190" fmla="*/ 5831013 h 5843713"/>
                <a:gd name="connsiteX3-191" fmla="*/ 0 w 2279979"/>
                <a:gd name="connsiteY3-192" fmla="*/ 5843713 h 5843713"/>
                <a:gd name="connsiteX0-193" fmla="*/ 0 w 2279979"/>
                <a:gd name="connsiteY0-194" fmla="*/ 5843713 h 5856413"/>
                <a:gd name="connsiteX1-195" fmla="*/ 2279979 w 2279979"/>
                <a:gd name="connsiteY1-196" fmla="*/ 0 h 5856413"/>
                <a:gd name="connsiteX2-197" fmla="*/ 2273957 w 2279979"/>
                <a:gd name="connsiteY2-198" fmla="*/ 5856413 h 5856413"/>
                <a:gd name="connsiteX3-199" fmla="*/ 0 w 2279979"/>
                <a:gd name="connsiteY3-200" fmla="*/ 5843713 h 585641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2279979" h="5856413">
                  <a:moveTo>
                    <a:pt x="0" y="5843713"/>
                  </a:moveTo>
                  <a:lnTo>
                    <a:pt x="2279979" y="0"/>
                  </a:lnTo>
                  <a:cubicBezTo>
                    <a:pt x="2274209" y="2318556"/>
                    <a:pt x="2279727" y="3537857"/>
                    <a:pt x="2273957" y="5856413"/>
                  </a:cubicBezTo>
                  <a:lnTo>
                    <a:pt x="0" y="5843713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cxnSp>
          <p:nvCxnSpPr>
            <p:cNvPr id="9" name="直线连接符 4"/>
            <p:cNvCxnSpPr/>
            <p:nvPr/>
          </p:nvCxnSpPr>
          <p:spPr>
            <a:xfrm flipH="1">
              <a:off x="6683664" y="4408451"/>
              <a:ext cx="1027013" cy="2485002"/>
            </a:xfrm>
            <a:prstGeom prst="line">
              <a:avLst/>
            </a:prstGeom>
            <a:ln w="2540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组合 9"/>
          <p:cNvGrpSpPr/>
          <p:nvPr userDrawn="1"/>
        </p:nvGrpSpPr>
        <p:grpSpPr>
          <a:xfrm>
            <a:off x="0" y="-24283"/>
            <a:ext cx="2444460" cy="5836503"/>
            <a:chOff x="0" y="-24283"/>
            <a:chExt cx="2444460" cy="5836503"/>
          </a:xfrm>
        </p:grpSpPr>
        <p:cxnSp>
          <p:nvCxnSpPr>
            <p:cNvPr id="11" name="直线连接符 5"/>
            <p:cNvCxnSpPr/>
            <p:nvPr/>
          </p:nvCxnSpPr>
          <p:spPr>
            <a:xfrm flipH="1">
              <a:off x="1209935" y="-24283"/>
              <a:ext cx="1234525" cy="3129722"/>
            </a:xfrm>
            <a:prstGeom prst="line">
              <a:avLst/>
            </a:prstGeom>
            <a:ln w="25400">
              <a:solidFill>
                <a:srgbClr val="BB903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直角三角形 11"/>
            <p:cNvSpPr/>
            <p:nvPr/>
          </p:nvSpPr>
          <p:spPr>
            <a:xfrm flipV="1">
              <a:off x="0" y="-3"/>
              <a:ext cx="2281686" cy="5812223"/>
            </a:xfrm>
            <a:prstGeom prst="rtTriangle">
              <a:avLst/>
            </a:prstGeom>
            <a:solidFill>
              <a:srgbClr val="1A2E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rgbClr val="FFC000"/>
                </a:solidFill>
              </a:endParaRPr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:a16="http://schemas.microsoft.com/office/drawing/2014/main" id="{A6704F92-E992-206A-9ADA-165A93B1FE34}"/>
              </a:ext>
            </a:extLst>
          </p:cNvPr>
          <p:cNvGrpSpPr/>
          <p:nvPr userDrawn="1"/>
        </p:nvGrpSpPr>
        <p:grpSpPr>
          <a:xfrm>
            <a:off x="3552926" y="2107488"/>
            <a:ext cx="5073446" cy="1306146"/>
            <a:chOff x="2035277" y="2239990"/>
            <a:chExt cx="5073446" cy="1306146"/>
          </a:xfrm>
        </p:grpSpPr>
        <p:sp>
          <p:nvSpPr>
            <p:cNvPr id="7" name="文本框 6">
              <a:extLst>
                <a:ext uri="{FF2B5EF4-FFF2-40B4-BE49-F238E27FC236}">
                  <a16:creationId xmlns:a16="http://schemas.microsoft.com/office/drawing/2014/main" id="{1B4ABF6C-298B-81C3-0FE7-060B3DF551FD}"/>
                </a:ext>
              </a:extLst>
            </p:cNvPr>
            <p:cNvSpPr txBox="1"/>
            <p:nvPr/>
          </p:nvSpPr>
          <p:spPr>
            <a:xfrm>
              <a:off x="2035277" y="2239990"/>
              <a:ext cx="507344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zh-CN" altLang="en-US" sz="2000" dirty="0">
                  <a:solidFill>
                    <a:srgbClr val="1A2E5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融合商业与科技  培养知行合一的经管人才</a:t>
              </a:r>
            </a:p>
          </p:txBody>
        </p:sp>
        <p:sp>
          <p:nvSpPr>
            <p:cNvPr id="16" name="文本框 15">
              <a:extLst>
                <a:ext uri="{FF2B5EF4-FFF2-40B4-BE49-F238E27FC236}">
                  <a16:creationId xmlns:a16="http://schemas.microsoft.com/office/drawing/2014/main" id="{6E90341B-B3B7-C292-E77E-BF37B5613404}"/>
                </a:ext>
              </a:extLst>
            </p:cNvPr>
            <p:cNvSpPr txBox="1"/>
            <p:nvPr/>
          </p:nvSpPr>
          <p:spPr>
            <a:xfrm>
              <a:off x="2361974" y="2819206"/>
              <a:ext cx="4434460" cy="7269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1740"/>
                </a:lnSpc>
              </a:pPr>
              <a:r>
                <a:rPr kumimoji="1" lang="en-US" altLang="zh-CN" sz="1200" dirty="0">
                  <a:solidFill>
                    <a:srgbClr val="1A2E51"/>
                  </a:solidFill>
                  <a:latin typeface="Helvetica" pitchFamily="2" charset="0"/>
                </a:rPr>
                <a:t>: to integrate Business with Engineering, Science and Technology, and to nurture managerial talents with advanced knowledge and practical ability.</a:t>
              </a:r>
              <a:endParaRPr kumimoji="1" lang="en-US" altLang="zh-CN" sz="1200" cap="all" baseline="0" dirty="0">
                <a:solidFill>
                  <a:srgbClr val="1A2E51"/>
                </a:solidFill>
                <a:latin typeface="Helvetica" pitchFamily="2" charset="0"/>
              </a:endParaRPr>
            </a:p>
          </p:txBody>
        </p:sp>
      </p:grpSp>
      <p:pic>
        <p:nvPicPr>
          <p:cNvPr id="17" name="图片 16">
            <a:extLst>
              <a:ext uri="{FF2B5EF4-FFF2-40B4-BE49-F238E27FC236}">
                <a16:creationId xmlns:a16="http://schemas.microsoft.com/office/drawing/2014/main" id="{7C2C020D-2461-C960-2B59-A376674928C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705195" y="2728602"/>
            <a:ext cx="549308" cy="247189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ags" Target="../tags/tag2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9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0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ags" Target="../tags/tag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4.xml"/><Relationship Id="rId1" Type="http://schemas.openxmlformats.org/officeDocument/2006/relationships/tags" Target="../tags/tag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5.xml"/><Relationship Id="rId1" Type="http://schemas.openxmlformats.org/officeDocument/2006/relationships/tags" Target="../tags/tag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6.xml"/><Relationship Id="rId1" Type="http://schemas.openxmlformats.org/officeDocument/2006/relationships/tags" Target="../tags/tag1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文本占位符 5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zh-CN" altLang="en-US"/>
          </a:p>
        </p:txBody>
      </p:sp>
    </p:spTree>
    <p:custDataLst>
      <p:tags r:id="rId1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3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idx="14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idx="1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8" name="内容占位符 7"/>
          <p:cNvSpPr>
            <a:spLocks noGrp="1"/>
          </p:cNvSpPr>
          <p:nvPr>
            <p:ph idx="16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内容占位符 8"/>
          <p:cNvSpPr>
            <a:spLocks noGrp="1"/>
          </p:cNvSpPr>
          <p:nvPr>
            <p:ph idx="17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" name="内容占位符 9"/>
          <p:cNvSpPr>
            <a:spLocks noGrp="1"/>
          </p:cNvSpPr>
          <p:nvPr>
            <p:ph idx="19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1" name="内容占位符 10"/>
          <p:cNvSpPr>
            <a:spLocks noGrp="1"/>
          </p:cNvSpPr>
          <p:nvPr>
            <p:ph idx="2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2" name="内容占位符 11"/>
          <p:cNvSpPr>
            <a:spLocks noGrp="1"/>
          </p:cNvSpPr>
          <p:nvPr>
            <p:ph idx="2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3" name="内容占位符 12"/>
          <p:cNvSpPr>
            <a:spLocks noGrp="1"/>
          </p:cNvSpPr>
          <p:nvPr>
            <p:ph idx="22"/>
          </p:nvPr>
        </p:nvSpPr>
        <p:spPr/>
        <p:txBody>
          <a:bodyPr/>
          <a:lstStyle/>
          <a:p>
            <a:endParaRPr lang="zh-CN" altLang="en-US"/>
          </a:p>
        </p:txBody>
      </p:sp>
    </p:spTree>
    <p:custDataLst>
      <p:tags r:id="rId1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zh-CN" altLang="en-US"/>
          </a:p>
        </p:txBody>
      </p:sp>
    </p:spTree>
    <p:custDataLst>
      <p:tags r:id="rId1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1"/>
          </p:nvPr>
        </p:nvSpPr>
        <p:spPr/>
        <p:txBody>
          <a:bodyPr/>
          <a:lstStyle/>
          <a:p>
            <a:endParaRPr lang="zh-CN" altLang="en-US"/>
          </a:p>
        </p:txBody>
      </p:sp>
    </p:spTree>
    <p:custDataLst>
      <p:tags r:id="rId1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占位符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图片占位符 4"/>
          <p:cNvSpPr>
            <a:spLocks noGrp="1"/>
          </p:cNvSpPr>
          <p:nvPr>
            <p:ph type="pic" idx="1"/>
          </p:nvPr>
        </p:nvSpPr>
        <p:spPr/>
      </p:sp>
      <p:sp>
        <p:nvSpPr>
          <p:cNvPr id="6" name="文本占位符 5"/>
          <p:cNvSpPr>
            <a:spLocks noGrp="1"/>
          </p:cNvSpPr>
          <p:nvPr>
            <p:ph type="body" idx="12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idx="14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8" name="文本占位符 7"/>
          <p:cNvSpPr>
            <a:spLocks noGrp="1"/>
          </p:cNvSpPr>
          <p:nvPr>
            <p:ph type="body" idx="15"/>
          </p:nvPr>
        </p:nvSpPr>
        <p:spPr/>
        <p:txBody>
          <a:bodyPr/>
          <a:lstStyle/>
          <a:p>
            <a:endParaRPr lang="zh-CN" altLang="en-US"/>
          </a:p>
        </p:txBody>
      </p:sp>
    </p:spTree>
    <p:custDataLst>
      <p:tags r:id="rId1"/>
    </p:custData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占位符 6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8" name="图片占位符 7"/>
          <p:cNvSpPr>
            <a:spLocks noGrp="1"/>
          </p:cNvSpPr>
          <p:nvPr>
            <p:ph type="pic" idx="11"/>
          </p:nvPr>
        </p:nvSpPr>
        <p:spPr/>
      </p:sp>
      <p:sp>
        <p:nvSpPr>
          <p:cNvPr id="9" name="文本占位符 8"/>
          <p:cNvSpPr>
            <a:spLocks noGrp="1"/>
          </p:cNvSpPr>
          <p:nvPr>
            <p:ph type="body" idx="12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" name="文本占位符 9"/>
          <p:cNvSpPr>
            <a:spLocks noGrp="1"/>
          </p:cNvSpPr>
          <p:nvPr>
            <p:ph type="body" idx="1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1" name="图片占位符 10"/>
          <p:cNvSpPr>
            <a:spLocks noGrp="1"/>
          </p:cNvSpPr>
          <p:nvPr>
            <p:ph type="pic" idx="16"/>
          </p:nvPr>
        </p:nvSpPr>
        <p:spPr/>
      </p:sp>
      <p:sp>
        <p:nvSpPr>
          <p:cNvPr id="12" name="文本占位符 11"/>
          <p:cNvSpPr>
            <a:spLocks noGrp="1"/>
          </p:cNvSpPr>
          <p:nvPr>
            <p:ph type="body" idx="17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3" name="文本占位符 12"/>
          <p:cNvSpPr>
            <a:spLocks noGrp="1"/>
          </p:cNvSpPr>
          <p:nvPr>
            <p:ph type="body" idx="18"/>
          </p:nvPr>
        </p:nvSpPr>
        <p:spPr/>
        <p:txBody>
          <a:bodyPr/>
          <a:lstStyle/>
          <a:p>
            <a:endParaRPr lang="zh-CN" altLang="en-US"/>
          </a:p>
        </p:txBody>
      </p:sp>
    </p:spTree>
    <p:custDataLst>
      <p:tags r:id="rId1"/>
    </p:custData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idx="1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idx="16"/>
          </p:nvPr>
        </p:nvSpPr>
        <p:spPr/>
        <p:txBody>
          <a:bodyPr/>
          <a:lstStyle/>
          <a:p>
            <a:endParaRPr lang="zh-CN" altLang="en-US"/>
          </a:p>
        </p:txBody>
      </p:sp>
    </p:spTree>
    <p:custDataLst>
      <p:tags r:id="rId1"/>
    </p:custData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文本占位符 35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7" name="内容占位符 36"/>
          <p:cNvSpPr>
            <a:spLocks noGrp="1"/>
          </p:cNvSpPr>
          <p:nvPr>
            <p:ph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8" name="图片占位符 37"/>
          <p:cNvSpPr>
            <a:spLocks noGrp="1"/>
          </p:cNvSpPr>
          <p:nvPr>
            <p:ph type="pic" idx="13"/>
          </p:nvPr>
        </p:nvSpPr>
        <p:spPr/>
      </p:sp>
      <p:sp>
        <p:nvSpPr>
          <p:cNvPr id="39" name="图片占位符 38"/>
          <p:cNvSpPr>
            <a:spLocks noGrp="1"/>
          </p:cNvSpPr>
          <p:nvPr>
            <p:ph type="pic" idx="14"/>
          </p:nvPr>
        </p:nvSpPr>
        <p:spPr/>
      </p:sp>
      <p:sp>
        <p:nvSpPr>
          <p:cNvPr id="40" name="图片占位符 39"/>
          <p:cNvSpPr>
            <a:spLocks noGrp="1"/>
          </p:cNvSpPr>
          <p:nvPr>
            <p:ph type="pic" idx="16"/>
          </p:nvPr>
        </p:nvSpPr>
        <p:spPr/>
      </p:sp>
      <p:sp>
        <p:nvSpPr>
          <p:cNvPr id="41" name="图片占位符 40"/>
          <p:cNvSpPr>
            <a:spLocks noGrp="1"/>
          </p:cNvSpPr>
          <p:nvPr>
            <p:ph type="pic" idx="15"/>
          </p:nvPr>
        </p:nvSpPr>
        <p:spPr/>
      </p:sp>
    </p:spTree>
    <p:custDataLst>
      <p:tags r:id="rId1"/>
    </p:custData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>
            <a:off x="5214620" y="3497395"/>
            <a:ext cx="1762760" cy="2023053"/>
            <a:chOff x="3928059" y="3460222"/>
            <a:chExt cx="1287882" cy="1452893"/>
          </a:xfrm>
        </p:grpSpPr>
        <p:pic>
          <p:nvPicPr>
            <p:cNvPr id="14" name="图片 1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928059" y="3460222"/>
              <a:ext cx="1287882" cy="1255845"/>
            </a:xfrm>
            <a:prstGeom prst="rect">
              <a:avLst/>
            </a:prstGeom>
          </p:spPr>
        </p:pic>
        <p:sp>
          <p:nvSpPr>
            <p:cNvPr id="15" name="文本框 14"/>
            <p:cNvSpPr txBox="1"/>
            <p:nvPr/>
          </p:nvSpPr>
          <p:spPr>
            <a:xfrm>
              <a:off x="3980856" y="4737085"/>
              <a:ext cx="1182289" cy="17603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kumimoji="1" lang="zh-CN" altLang="en-US" sz="1000" dirty="0">
                  <a:solidFill>
                    <a:srgbClr val="595757"/>
                  </a:solidFill>
                  <a:latin typeface="微软雅黑" panose="020B0503020204020204" charset="-122"/>
                  <a:ea typeface="微软雅黑" panose="020B0503020204020204" charset="-122"/>
                </a:rPr>
                <a:t>扫码关注公众号</a:t>
              </a:r>
              <a:endParaRPr lang="zh-CN" altLang="en-US" sz="1000" dirty="0"/>
            </a:p>
          </p:txBody>
        </p:sp>
      </p:grpSp>
    </p:spTree>
    <p:custDataLst>
      <p:tags r:id="rId1"/>
    </p:custData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MmZmZDY1M2I1MTU4OWU1MzJjYzFiYjY1NzhjNTRjMDQifQ==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08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08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08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08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08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08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08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081"/>
</p:tagLst>
</file>

<file path=ppt/theme/theme1.xml><?xml version="1.0" encoding="utf-8"?>
<a:theme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5</Words>
  <Application>Microsoft Office PowerPoint</Application>
  <PresentationFormat>宽屏</PresentationFormat>
  <Paragraphs>1</Paragraphs>
  <Slides>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4" baseType="lpstr">
      <vt:lpstr>微软雅黑</vt:lpstr>
      <vt:lpstr>Arial</vt:lpstr>
      <vt:lpstr>Helvetica</vt:lpstr>
      <vt:lpstr>Wingdings</vt:lpstr>
      <vt:lpstr>WPS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空白演示</dc:title>
  <dc:creator>陈莳荃</dc:creator>
  <cp:lastModifiedBy>kei ko keiko</cp:lastModifiedBy>
  <cp:revision>183</cp:revision>
  <dcterms:created xsi:type="dcterms:W3CDTF">2019-06-19T02:08:00Z</dcterms:created>
  <dcterms:modified xsi:type="dcterms:W3CDTF">2026-03-02T07:18:44Z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2052-12.1.0.16929</vt:lpwstr>
  </property>
  <property fmtid="{D5CDD505-2E9C-101B-9397-08002B2CF9AE}" pid="3" name="ICV">
    <vt:lpwstr>9BB88E234D4E40C08CDEF2E7792514E3_11</vt:lpwstr>
  </property>
</Properties>
</file>