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8" r:id="rId2"/>
    <p:sldId id="259" r:id="rId3"/>
    <p:sldId id="257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4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A7B7F-8C12-465C-9BD1-3184049FA46E}" type="datetimeFigureOut">
              <a:rPr lang="zh-CN" altLang="en-US" smtClean="0"/>
              <a:t>2026/2/28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A19C27-C284-4B0D-9219-931562C990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441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A19C27-C284-4B0D-9219-931562C990D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30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BC22709D-43BA-7A1E-0772-65E1AE61B1A4}"/>
              </a:ext>
            </a:extLst>
          </p:cNvPr>
          <p:cNvSpPr/>
          <p:nvPr userDrawn="1"/>
        </p:nvSpPr>
        <p:spPr>
          <a:xfrm>
            <a:off x="0" y="2258454"/>
            <a:ext cx="9144000" cy="1614323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CF3ECF0-E94A-4651-256F-DC77844BDF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99" y="2001250"/>
            <a:ext cx="2128730" cy="2128730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06432517-9282-6E5E-92D0-3764D0E46CFA}"/>
              </a:ext>
            </a:extLst>
          </p:cNvPr>
          <p:cNvSpPr/>
          <p:nvPr userDrawn="1"/>
        </p:nvSpPr>
        <p:spPr>
          <a:xfrm flipV="1">
            <a:off x="0" y="6394062"/>
            <a:ext cx="2346722" cy="45719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642CF11-118F-519E-F651-FD9D89A12033}"/>
              </a:ext>
            </a:extLst>
          </p:cNvPr>
          <p:cNvSpPr/>
          <p:nvPr userDrawn="1"/>
        </p:nvSpPr>
        <p:spPr>
          <a:xfrm flipV="1">
            <a:off x="6778228" y="6394062"/>
            <a:ext cx="2365772" cy="45719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0D26F29-560F-976C-8828-31B84FFDB14E}"/>
              </a:ext>
            </a:extLst>
          </p:cNvPr>
          <p:cNvSpPr txBox="1"/>
          <p:nvPr userDrawn="1"/>
        </p:nvSpPr>
        <p:spPr>
          <a:xfrm>
            <a:off x="1806244" y="6240174"/>
            <a:ext cx="5531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spc="0" baseline="0" dirty="0">
                <a:solidFill>
                  <a:srgbClr val="1B2D5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融合商业与科技 培养知行合一的经管人才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04EF86C-91B3-79F6-9501-18E7CE350C3C}"/>
              </a:ext>
            </a:extLst>
          </p:cNvPr>
          <p:cNvSpPr txBox="1"/>
          <p:nvPr userDrawn="1"/>
        </p:nvSpPr>
        <p:spPr>
          <a:xfrm>
            <a:off x="-21590" y="6555422"/>
            <a:ext cx="93091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b="1" spc="0" baseline="0" dirty="0">
                <a:solidFill>
                  <a:srgbClr val="1B2D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: to integrate Business with Engineering, Science and Technology, and to nurture managerial talents with advanced knowledge and practical ability.</a:t>
            </a:r>
            <a:endParaRPr lang="zh-CN" altLang="en-US" sz="900" b="1" spc="0" baseline="0" dirty="0">
              <a:solidFill>
                <a:srgbClr val="1B2D5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C65B7DAF-47D7-9EA4-1805-A4BF5DBC4B3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70" y="183622"/>
            <a:ext cx="2619475" cy="598698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6964D568-6E57-ACD3-9595-6672D6A64725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3205282" y="2451820"/>
            <a:ext cx="5608518" cy="1227590"/>
          </a:xfrm>
        </p:spPr>
        <p:txBody>
          <a:bodyPr>
            <a:normAutofit/>
          </a:bodyPr>
          <a:lstStyle>
            <a:lvl1pPr>
              <a:defRPr lang="en-US" altLang="en-US" sz="4000" b="1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/>
              <a:t>单击此处添加标题</a:t>
            </a:r>
            <a:endParaRPr lang="en-US" dirty="0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E0CD7A-0EFE-D5F8-A901-829DDCF1BBD8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3205163" y="4027247"/>
            <a:ext cx="1920875" cy="350837"/>
          </a:xfrm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zh-CN" altLang="en-US" dirty="0"/>
              <a:t>单击键入演讲人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10B37FF-C3A9-4308-0DC6-8A459C0083D9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662247" y="4027247"/>
            <a:ext cx="2719554" cy="350837"/>
          </a:xfrm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zh-CN" altLang="en-US" dirty="0"/>
              <a:t>单击键入演讲时间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F964D69-FA16-85A4-3EBC-572CF01D77C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/>
        </p:blipFill>
        <p:spPr>
          <a:xfrm>
            <a:off x="5010777" y="154580"/>
            <a:ext cx="4022494" cy="562444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0B6D2992-6EB0-2A94-E7C7-4764472FE6C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clrChange>
              <a:clrFrom>
                <a:srgbClr val="FAFCFB"/>
              </a:clrFrom>
              <a:clrTo>
                <a:srgbClr val="FAFC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193" y="6559703"/>
            <a:ext cx="386143" cy="17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6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983EB683-726C-0411-0BC4-7E07BB78D25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507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白底-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3200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199D356F-0885-EBC9-D47D-4DFC2391CFEF}"/>
              </a:ext>
            </a:extLst>
          </p:cNvPr>
          <p:cNvSpPr/>
          <p:nvPr userDrawn="1"/>
        </p:nvSpPr>
        <p:spPr>
          <a:xfrm>
            <a:off x="0" y="2602523"/>
            <a:ext cx="9144000" cy="1652954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17EBCCC8-B3C3-1E8C-BC1E-04CEFE58FA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70" y="183622"/>
            <a:ext cx="2619475" cy="598698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473713F6-AB74-56DE-1023-B0B3338651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2640" y="2805266"/>
            <a:ext cx="7538720" cy="1247468"/>
          </a:xfrm>
        </p:spPr>
        <p:txBody>
          <a:bodyPr>
            <a:normAutofit/>
          </a:bodyPr>
          <a:lstStyle>
            <a:lvl1pPr algn="ctr">
              <a:defRPr lang="en-US" altLang="en-US" sz="4000" b="1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dirty="0"/>
              <a:t>单击此处添加节标题</a:t>
            </a:r>
            <a:endParaRPr lang="en-US" dirty="0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CCF8508-102E-5E2B-0C91-741D4494EB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/>
        </p:blipFill>
        <p:spPr>
          <a:xfrm>
            <a:off x="5010777" y="154580"/>
            <a:ext cx="4022494" cy="56244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4946714B-185E-FB0C-7BF8-462C8952DBFF}"/>
              </a:ext>
            </a:extLst>
          </p:cNvPr>
          <p:cNvSpPr/>
          <p:nvPr userDrawn="1"/>
        </p:nvSpPr>
        <p:spPr>
          <a:xfrm flipV="1">
            <a:off x="0" y="6394062"/>
            <a:ext cx="2346722" cy="45719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99598E26-796A-C48A-AE6A-EC4EB6B4EACA}"/>
              </a:ext>
            </a:extLst>
          </p:cNvPr>
          <p:cNvSpPr/>
          <p:nvPr userDrawn="1"/>
        </p:nvSpPr>
        <p:spPr>
          <a:xfrm flipV="1">
            <a:off x="6778228" y="6394062"/>
            <a:ext cx="2365772" cy="45719"/>
          </a:xfrm>
          <a:prstGeom prst="rect">
            <a:avLst/>
          </a:prstGeom>
          <a:solidFill>
            <a:srgbClr val="1B2D5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5B526572-8EB3-C2FD-F4B4-D1F117135E71}"/>
              </a:ext>
            </a:extLst>
          </p:cNvPr>
          <p:cNvSpPr txBox="1"/>
          <p:nvPr userDrawn="1"/>
        </p:nvSpPr>
        <p:spPr>
          <a:xfrm>
            <a:off x="1806244" y="6240174"/>
            <a:ext cx="5531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spc="0" baseline="0" dirty="0">
                <a:solidFill>
                  <a:srgbClr val="1B2D5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融合商业与科技 培养知行合一的经管人才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C3053F1-302B-C901-5078-E026152DA240}"/>
              </a:ext>
            </a:extLst>
          </p:cNvPr>
          <p:cNvSpPr txBox="1"/>
          <p:nvPr userDrawn="1"/>
        </p:nvSpPr>
        <p:spPr>
          <a:xfrm>
            <a:off x="-21590" y="6555422"/>
            <a:ext cx="93091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b="1" spc="0" baseline="0" dirty="0">
                <a:solidFill>
                  <a:srgbClr val="1B2D5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: to integrate Business with Engineering, Science and Technology, and to nurture managerial talents with advanced knowledge and practical ability.</a:t>
            </a:r>
            <a:endParaRPr lang="zh-CN" altLang="en-US" sz="900" b="1" spc="0" baseline="0" dirty="0">
              <a:solidFill>
                <a:srgbClr val="1B2D5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B5E4D57-B402-F198-E03E-A4756EC251D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AFCFB"/>
              </a:clrFrom>
              <a:clrTo>
                <a:srgbClr val="FAFC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193" y="6559703"/>
            <a:ext cx="386143" cy="17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99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93EB4ECF-9AB1-E1A1-32FE-D17BA2C9AC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713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AA6BD9ED-E28F-5B2D-B7BD-DF5A244405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9842" y="1681163"/>
            <a:ext cx="3868340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391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8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单击此处编辑标题</a:t>
            </a:r>
            <a:endParaRPr 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2D2C31B4-7B82-FFCC-6CA5-A59289D855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571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EAF1052-70D3-4911-DD49-00AA0DAF1B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957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EA3A0BB4-C003-895F-FD30-01445B9A3C3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 dirty="0"/>
              <a:t>单击此处编辑文本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  <p:extLst>
      <p:ext uri="{BB962C8B-B14F-4D97-AF65-F5344CB8AC3E}">
        <p14:creationId xmlns:p14="http://schemas.microsoft.com/office/powerpoint/2010/main" val="2824521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0FC51A14-D824-C4D5-3884-448C388D67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 dirty="0"/>
              <a:t>单击此处编辑文本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  <p:extLst>
      <p:ext uri="{BB962C8B-B14F-4D97-AF65-F5344CB8AC3E}">
        <p14:creationId xmlns:p14="http://schemas.microsoft.com/office/powerpoint/2010/main" val="2940166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A7F678D7-0DC2-C299-7D03-5A33CAED39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zh-CN" altLang="en-US" dirty="0"/>
              <a:t>单击此处编辑文本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dirty="0"/>
              <a:t>单击此处编辑文样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03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76E06BA6-2B71-8F79-346C-F860C67C73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8780"/>
            <a:ext cx="3143358" cy="318208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543675" y="365125"/>
            <a:ext cx="1971675" cy="5811838"/>
          </a:xfrm>
        </p:spPr>
        <p:txBody>
          <a:bodyPr vert="eaVert" anchor="t"/>
          <a:lstStyle/>
          <a:p>
            <a:r>
              <a:rPr lang="zh-CN" altLang="en-US" dirty="0"/>
              <a:t>单击此处编辑文本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548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单击此处添加标题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15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>
            <a:extLst>
              <a:ext uri="{FF2B5EF4-FFF2-40B4-BE49-F238E27FC236}">
                <a16:creationId xmlns:a16="http://schemas.microsoft.com/office/drawing/2014/main" id="{5CF4E714-CC4B-02A5-4F3B-04A08B9DA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3F8CFD2-8765-364A-7656-38654A1291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5EF33A3-2DBF-743C-87AB-D082F2A090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970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7C3C54-6C85-4A41-EC56-82674B6A1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0989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ECDEFD-0202-4E5B-BEAE-2267F062E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5EE82A-B072-E21A-CF27-DC98B7DB14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93915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4569F0-C285-6FEB-6346-2F5D0C99F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9B0358-5C40-BAC4-C95C-E0B0FEC2D6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907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1</Words>
  <Application>Microsoft Office PowerPoint</Application>
  <PresentationFormat>全屏显示(4:3)</PresentationFormat>
  <Paragraphs>1</Paragraphs>
  <Slides>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等线</vt:lpstr>
      <vt:lpstr>黑体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莳荃 陈</dc:creator>
  <cp:lastModifiedBy>莳荃 陈</cp:lastModifiedBy>
  <cp:revision>16</cp:revision>
  <dcterms:created xsi:type="dcterms:W3CDTF">2024-05-02T02:21:08Z</dcterms:created>
  <dcterms:modified xsi:type="dcterms:W3CDTF">2026-02-28T05:53:08Z</dcterms:modified>
</cp:coreProperties>
</file>