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D51"/>
    <a:srgbClr val="E6E6E6"/>
    <a:srgbClr val="54637B"/>
    <a:srgbClr val="D3D2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11" autoAdjust="0"/>
    <p:restoredTop sz="94660"/>
  </p:normalViewPr>
  <p:slideViewPr>
    <p:cSldViewPr snapToGrid="0">
      <p:cViewPr varScale="1">
        <p:scale>
          <a:sx n="63" d="100"/>
          <a:sy n="63" d="100"/>
        </p:scale>
        <p:origin x="63" y="6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CDAB7DB2-8E9B-849C-1A13-E98AA9D11EED}"/>
              </a:ext>
            </a:extLst>
          </p:cNvPr>
          <p:cNvSpPr/>
          <p:nvPr userDrawn="1"/>
        </p:nvSpPr>
        <p:spPr>
          <a:xfrm>
            <a:off x="0" y="2365122"/>
            <a:ext cx="12192000" cy="1770926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14EE0D4-170C-8349-3781-FE185F5213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99790" y="2593141"/>
            <a:ext cx="7506387" cy="1353826"/>
          </a:xfrm>
        </p:spPr>
        <p:txBody>
          <a:bodyPr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44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单击此处添加标题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AD75B31B-5AEA-C91D-24A6-6012E8E9E0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29" y="1811257"/>
            <a:ext cx="2878657" cy="287865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A65D5C8C-7E6D-330C-B3CC-511A42B1EF2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" y="378463"/>
            <a:ext cx="3333749" cy="761950"/>
          </a:xfrm>
          <a:prstGeom prst="rect">
            <a:avLst/>
          </a:prstGeom>
        </p:spPr>
      </p:pic>
      <p:grpSp>
        <p:nvGrpSpPr>
          <p:cNvPr id="30" name="组合 29">
            <a:extLst>
              <a:ext uri="{FF2B5EF4-FFF2-40B4-BE49-F238E27FC236}">
                <a16:creationId xmlns:a16="http://schemas.microsoft.com/office/drawing/2014/main" id="{4DFDFF17-B4B1-C3E9-DC78-170B2AA5D06A}"/>
              </a:ext>
            </a:extLst>
          </p:cNvPr>
          <p:cNvGrpSpPr/>
          <p:nvPr userDrawn="1"/>
        </p:nvGrpSpPr>
        <p:grpSpPr>
          <a:xfrm>
            <a:off x="0" y="6287245"/>
            <a:ext cx="12192000" cy="58417"/>
            <a:chOff x="0" y="6432386"/>
            <a:chExt cx="12192000" cy="58417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2E770986-5A97-8184-FB34-E4495DB141B6}"/>
                </a:ext>
              </a:extLst>
            </p:cNvPr>
            <p:cNvSpPr/>
            <p:nvPr userDrawn="1"/>
          </p:nvSpPr>
          <p:spPr>
            <a:xfrm>
              <a:off x="0" y="6432386"/>
              <a:ext cx="3454400" cy="58417"/>
            </a:xfrm>
            <a:prstGeom prst="rect">
              <a:avLst/>
            </a:prstGeom>
            <a:solidFill>
              <a:srgbClr val="1B2D5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75F5B921-7A6A-CBF8-8F5F-67400C7417B0}"/>
                </a:ext>
              </a:extLst>
            </p:cNvPr>
            <p:cNvSpPr/>
            <p:nvPr userDrawn="1"/>
          </p:nvSpPr>
          <p:spPr>
            <a:xfrm>
              <a:off x="8737600" y="6432386"/>
              <a:ext cx="3454400" cy="58417"/>
            </a:xfrm>
            <a:prstGeom prst="rect">
              <a:avLst/>
            </a:prstGeom>
            <a:solidFill>
              <a:srgbClr val="1B2D5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id="{9EDC5FBC-7C70-26DC-099E-6E7A508E143C}"/>
              </a:ext>
            </a:extLst>
          </p:cNvPr>
          <p:cNvSpPr txBox="1"/>
          <p:nvPr userDrawn="1"/>
        </p:nvSpPr>
        <p:spPr>
          <a:xfrm>
            <a:off x="3330244" y="6102759"/>
            <a:ext cx="5531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pc="0" baseline="0" dirty="0">
                <a:solidFill>
                  <a:srgbClr val="1B2D5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融合商业与科技 培养知行合一的经管人才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30C6A1A4-5373-4558-F4F5-9E90B6E508E2}"/>
              </a:ext>
            </a:extLst>
          </p:cNvPr>
          <p:cNvSpPr txBox="1"/>
          <p:nvPr userDrawn="1"/>
        </p:nvSpPr>
        <p:spPr>
          <a:xfrm>
            <a:off x="349250" y="6477801"/>
            <a:ext cx="115392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spc="0" baseline="0" dirty="0">
                <a:solidFill>
                  <a:srgbClr val="1B2D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: to integrate Business with Engineering, Science and Technology, and to nurture managerial talents with advanced knowledge and practical ability.</a:t>
            </a:r>
            <a:endParaRPr lang="zh-CN" altLang="en-US" sz="1100" b="1" spc="0" baseline="0" dirty="0">
              <a:solidFill>
                <a:srgbClr val="1B2D5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AFEB195-AF3B-B113-6CA1-9B08BA61F1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00538" y="4272149"/>
            <a:ext cx="2244725" cy="422275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zh-CN" altLang="en-US" dirty="0"/>
              <a:t>单击键入演讲人</a:t>
            </a:r>
          </a:p>
        </p:txBody>
      </p:sp>
      <p:sp>
        <p:nvSpPr>
          <p:cNvPr id="8" name="文本占位符 7">
            <a:extLst>
              <a:ext uri="{FF2B5EF4-FFF2-40B4-BE49-F238E27FC236}">
                <a16:creationId xmlns:a16="http://schemas.microsoft.com/office/drawing/2014/main" id="{55633D5E-D8C8-E157-ED2E-297412F3D3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83513" y="4274530"/>
            <a:ext cx="2743238" cy="417512"/>
          </a:xfrm>
        </p:spPr>
        <p:txBody>
          <a:bodyPr anchor="ctr"/>
          <a:lstStyle>
            <a:lvl1pPr marL="0" indent="0">
              <a:buNone/>
              <a:defRPr lang="zh-CN" altLang="en-US" sz="1800" kern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单击键入时间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F964D69-FA16-85A4-3EBC-572CF01D77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/>
        </p:blipFill>
        <p:spPr>
          <a:xfrm>
            <a:off x="7157252" y="309211"/>
            <a:ext cx="4908302" cy="68630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99A10BD-5616-47D7-73FF-E99CBBE49E9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42" y="6466958"/>
            <a:ext cx="563880" cy="25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019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C40222CD-41B7-F770-6836-44AF4FD27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924EDCA0-A561-79F2-6344-D59E97ADDC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1DFBF7-2A01-FD11-B164-F4EE0D43859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124177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白底-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4EDCA0-A561-79F2-6344-D59E97ADDC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1DFBF7-2A01-FD11-B164-F4EE0D43859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15357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601555B-D144-832B-1AAB-395927B52102}"/>
              </a:ext>
            </a:extLst>
          </p:cNvPr>
          <p:cNvSpPr/>
          <p:nvPr userDrawn="1"/>
        </p:nvSpPr>
        <p:spPr>
          <a:xfrm>
            <a:off x="0" y="2365122"/>
            <a:ext cx="12192000" cy="1770926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标题 1">
            <a:extLst>
              <a:ext uri="{FF2B5EF4-FFF2-40B4-BE49-F238E27FC236}">
                <a16:creationId xmlns:a16="http://schemas.microsoft.com/office/drawing/2014/main" id="{32DDB743-8043-D205-4106-4257B8C098E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8081" y="2593141"/>
            <a:ext cx="9895840" cy="1353826"/>
          </a:xfrm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44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单击此处添加节标题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CF3F6CA-0236-F142-F391-3C7E53B2FD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" y="378463"/>
            <a:ext cx="3333749" cy="76195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3C24C62-0D68-4C1E-6D12-CF679B4EB6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/>
        </p:blipFill>
        <p:spPr>
          <a:xfrm>
            <a:off x="7157252" y="309211"/>
            <a:ext cx="4908302" cy="686301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C5F98DE8-FEE4-B69B-1106-D8B5B480F92E}"/>
              </a:ext>
            </a:extLst>
          </p:cNvPr>
          <p:cNvGrpSpPr/>
          <p:nvPr userDrawn="1"/>
        </p:nvGrpSpPr>
        <p:grpSpPr>
          <a:xfrm>
            <a:off x="0" y="6287245"/>
            <a:ext cx="12192000" cy="58417"/>
            <a:chOff x="0" y="6432386"/>
            <a:chExt cx="12192000" cy="5841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1F31B5C-DF01-30BB-AA81-79759B554317}"/>
                </a:ext>
              </a:extLst>
            </p:cNvPr>
            <p:cNvSpPr/>
            <p:nvPr userDrawn="1"/>
          </p:nvSpPr>
          <p:spPr>
            <a:xfrm>
              <a:off x="0" y="6432386"/>
              <a:ext cx="3454400" cy="58417"/>
            </a:xfrm>
            <a:prstGeom prst="rect">
              <a:avLst/>
            </a:prstGeom>
            <a:solidFill>
              <a:srgbClr val="1B2D5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CC5E3BD7-531E-05C7-6D1F-987A35401B1B}"/>
                </a:ext>
              </a:extLst>
            </p:cNvPr>
            <p:cNvSpPr/>
            <p:nvPr userDrawn="1"/>
          </p:nvSpPr>
          <p:spPr>
            <a:xfrm>
              <a:off x="8737600" y="6432386"/>
              <a:ext cx="3454400" cy="58417"/>
            </a:xfrm>
            <a:prstGeom prst="rect">
              <a:avLst/>
            </a:prstGeom>
            <a:solidFill>
              <a:srgbClr val="1B2D5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7F3DE9CB-B641-5EC0-5C6C-E247F138547C}"/>
              </a:ext>
            </a:extLst>
          </p:cNvPr>
          <p:cNvSpPr txBox="1"/>
          <p:nvPr userDrawn="1"/>
        </p:nvSpPr>
        <p:spPr>
          <a:xfrm>
            <a:off x="3330244" y="6102759"/>
            <a:ext cx="5531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pc="0" baseline="0" dirty="0">
                <a:solidFill>
                  <a:srgbClr val="1B2D5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融合商业与科技 培养知行合一的经管人才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6C6FD29-01F8-34BA-803C-F36BE3FFC70F}"/>
              </a:ext>
            </a:extLst>
          </p:cNvPr>
          <p:cNvSpPr txBox="1"/>
          <p:nvPr userDrawn="1"/>
        </p:nvSpPr>
        <p:spPr>
          <a:xfrm>
            <a:off x="349250" y="6477801"/>
            <a:ext cx="115392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spc="0" baseline="0" dirty="0">
                <a:solidFill>
                  <a:srgbClr val="1B2D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: to integrate Business with Engineering, Science and Technology, and to nurture managerial talents with advanced knowledge and practical ability.</a:t>
            </a:r>
            <a:endParaRPr lang="zh-CN" altLang="en-US" sz="1100" b="1" spc="0" baseline="0" dirty="0">
              <a:solidFill>
                <a:srgbClr val="1B2D5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EA57D132-85D6-9D63-8E60-3A45F4C5E70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642" y="6466958"/>
            <a:ext cx="563880" cy="25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63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393183DF-D052-639E-CB0E-E32B233A7D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DE0D592-7D2B-4F55-F013-1CD0CE6361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F99EFF2-268A-5E8D-0CED-9F6DA3C4C17E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D050F7D-CDEF-1197-3AC9-A030282FA7C9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2340792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414A6260-EAE4-814B-CED8-B5BA76F34D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6D983B78-D894-CE99-09DB-F2851D221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BA7C73-8896-AC6C-A512-443CE0DFBC2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ADB780C-8800-B53D-FC23-D0DB3E0B2A0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1835784-FDFE-564C-BDCF-7E434DB012C9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C09198C-1AE4-1A4F-0F36-A26880DCAFC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505761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DEE488AD-3E2C-F2F6-E511-33097FF245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5C5B9208-F003-E350-CAEB-53D2C7796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68079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88F8A015-A12E-7875-1F0C-1E5C2B49AB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0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6DF5BB6F-838E-6EEE-FC15-6A80611D2B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E40070DD-353B-E258-7251-FD8E8A0816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单击此处编辑文本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372D93-6D31-4EA1-5E4D-EE0298DD221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17199BE-D954-6BF1-8AC4-BDDA0C05BC6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  <p:extLst>
      <p:ext uri="{BB962C8B-B14F-4D97-AF65-F5344CB8AC3E}">
        <p14:creationId xmlns:p14="http://schemas.microsoft.com/office/powerpoint/2010/main" val="4001212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5247AEA4-E6FF-E749-2FDA-3127BE8F1B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829E321-ADAD-81E0-0771-12E69D525D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单击此处编辑文本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2615172-82A3-233B-D63C-2D6546575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0D96D70-425B-D6AA-434C-14D42F132E7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  <p:extLst>
      <p:ext uri="{BB962C8B-B14F-4D97-AF65-F5344CB8AC3E}">
        <p14:creationId xmlns:p14="http://schemas.microsoft.com/office/powerpoint/2010/main" val="218536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8E4F53D8-9CCB-6826-79EE-DE174B339A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3D04D358-AF0B-096B-3CE2-95DF0B1862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单击此处编辑文本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8D2CB51-43DD-44EE-72F3-ACFD4BDA6991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1441751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588AEC60-3BAB-8974-EC01-0066BDB18F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4" b="11699"/>
          <a:stretch/>
        </p:blipFill>
        <p:spPr>
          <a:xfrm>
            <a:off x="-1" y="3366683"/>
            <a:ext cx="3586481" cy="3491317"/>
          </a:xfrm>
          <a:prstGeom prst="rect">
            <a:avLst/>
          </a:prstGeom>
        </p:spPr>
      </p:pic>
      <p:sp>
        <p:nvSpPr>
          <p:cNvPr id="2" name="竖排标题 1">
            <a:extLst>
              <a:ext uri="{FF2B5EF4-FFF2-40B4-BE49-F238E27FC236}">
                <a16:creationId xmlns:a16="http://schemas.microsoft.com/office/drawing/2014/main" id="{1E78A4E6-19AE-1A53-D55B-69F379C6EA33}"/>
              </a:ext>
            </a:extLst>
          </p:cNvPr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 anchor="t"/>
          <a:lstStyle/>
          <a:p>
            <a:r>
              <a:rPr lang="zh-CN" altLang="en-US" dirty="0"/>
              <a:t>单击此处编辑文本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88CFB34-3703-FDF5-05D1-17E283985E75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30542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583BF6D-291F-F41B-CAAD-94C1837D5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单击此处编辑文本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9C583B1-AF39-BFA8-269B-41B94AEA9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</p:spTree>
    <p:extLst>
      <p:ext uri="{BB962C8B-B14F-4D97-AF65-F5344CB8AC3E}">
        <p14:creationId xmlns:p14="http://schemas.microsoft.com/office/powerpoint/2010/main" val="362401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>
            <a:extLst>
              <a:ext uri="{FF2B5EF4-FFF2-40B4-BE49-F238E27FC236}">
                <a16:creationId xmlns:a16="http://schemas.microsoft.com/office/drawing/2014/main" id="{DBE3F4BF-D1AD-D350-7C2B-1B5C2936B8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16D14CF-5B78-3F6A-1ED4-682565E56A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DE1B60-88C2-ED48-C07B-4A79C39DFE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755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>
            <a:extLst>
              <a:ext uri="{FF2B5EF4-FFF2-40B4-BE49-F238E27FC236}">
                <a16:creationId xmlns:a16="http://schemas.microsoft.com/office/drawing/2014/main" id="{8A9C6081-283B-A64C-2942-6346507F4B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493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927C86-64ED-AAE7-0EEF-3CB0D5288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47DCA59-5EB1-33C6-2AD7-FF6BD6730A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76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07E611-4DD8-125B-AA70-41E759442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765CB2-54CE-2767-4FCE-8B3D0703D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016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宽屏</PresentationFormat>
  <Paragraphs>0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黑体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莳荃 陈</dc:creator>
  <cp:lastModifiedBy>莳荃 陈</cp:lastModifiedBy>
  <cp:revision>12</cp:revision>
  <dcterms:created xsi:type="dcterms:W3CDTF">2024-05-02T01:52:27Z</dcterms:created>
  <dcterms:modified xsi:type="dcterms:W3CDTF">2026-02-28T05:54:26Z</dcterms:modified>
</cp:coreProperties>
</file>