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11"/>
  </p:notesMasterIdLst>
  <p:handoutMasterIdLst>
    <p:handoutMasterId r:id="rId12"/>
  </p:handoutMasterIdLst>
  <p:sldIdLst>
    <p:sldId id="266" r:id="rId2"/>
    <p:sldId id="269" r:id="rId3"/>
    <p:sldId id="267" r:id="rId4"/>
    <p:sldId id="272" r:id="rId5"/>
    <p:sldId id="273" r:id="rId6"/>
    <p:sldId id="274" r:id="rId7"/>
    <p:sldId id="275" r:id="rId8"/>
    <p:sldId id="271" r:id="rId9"/>
    <p:sldId id="265" r:id="rId10"/>
  </p:sldIdLst>
  <p:sldSz cx="9144000" cy="6858000" type="screen4x3"/>
  <p:notesSz cx="6858000" cy="9144000"/>
  <p:custDataLst>
    <p:tags r:id="rId13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02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1D2E52"/>
    <a:srgbClr val="F0F0F0"/>
    <a:srgbClr val="BE8900"/>
    <a:srgbClr val="1A2E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48299" autoAdjust="0"/>
    <p:restoredTop sz="95366" autoAdjust="0"/>
  </p:normalViewPr>
  <p:slideViewPr>
    <p:cSldViewPr snapToGrid="0" snapToObjects="1" showGuides="1">
      <p:cViewPr varScale="1">
        <p:scale>
          <a:sx n="107" d="100"/>
          <a:sy n="107" d="100"/>
        </p:scale>
        <p:origin x="1326" y="102"/>
      </p:cViewPr>
      <p:guideLst>
        <p:guide orient="horz" pos="2202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notesViewPr>
    <p:cSldViewPr snapToGrid="0" snapToObjects="1">
      <p:cViewPr varScale="1">
        <p:scale>
          <a:sx n="118" d="100"/>
          <a:sy n="118" d="100"/>
        </p:scale>
        <p:origin x="6368" y="2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gs" Target="tags/tag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85A42CC-1D33-2349-A715-4EFC0673CC95}" type="datetimeFigureOut">
              <a:rPr kumimoji="1" lang="zh-CN" altLang="en-US" smtClean="0"/>
              <a:t>2026/3/2</a:t>
            </a:fld>
            <a:endParaRPr kumimoji="1"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8AA7086-E568-EF45-A93F-83A613C16954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6A12EF5-F89C-EE48-A041-619465A86C9A}" type="datetimeFigureOut">
              <a:rPr kumimoji="1" lang="zh-CN" altLang="en-US" smtClean="0"/>
              <a:t>2026/3/2</a:t>
            </a:fld>
            <a:endParaRPr kumimoji="1"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F44D55-AA1B-5945-9588-03C5AA0559E6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.png"/><Relationship Id="rId4" Type="http://schemas.openxmlformats.org/officeDocument/2006/relationships/image" Target="../media/image10.png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5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封面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流程图: 数据 29"/>
          <p:cNvSpPr/>
          <p:nvPr userDrawn="1"/>
        </p:nvSpPr>
        <p:spPr>
          <a:xfrm>
            <a:off x="4050665" y="687705"/>
            <a:ext cx="5102225" cy="6170295"/>
          </a:xfrm>
          <a:custGeom>
            <a:avLst/>
            <a:gdLst>
              <a:gd name="connsiteX0" fmla="*/ 0 w 7964"/>
              <a:gd name="connsiteY0" fmla="*/ 9632 h 9632"/>
              <a:gd name="connsiteX1" fmla="*/ 3372 w 7964"/>
              <a:gd name="connsiteY1" fmla="*/ 0 h 9632"/>
              <a:gd name="connsiteX2" fmla="*/ 7964 w 7964"/>
              <a:gd name="connsiteY2" fmla="*/ 1 h 9632"/>
              <a:gd name="connsiteX3" fmla="*/ 7951 w 7964"/>
              <a:gd name="connsiteY3" fmla="*/ 9629 h 9632"/>
              <a:gd name="connsiteX4" fmla="*/ 0 w 7964"/>
              <a:gd name="connsiteY4" fmla="*/ 9632 h 96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965" h="9632">
                <a:moveTo>
                  <a:pt x="0" y="9632"/>
                </a:moveTo>
                <a:lnTo>
                  <a:pt x="3372" y="0"/>
                </a:lnTo>
                <a:lnTo>
                  <a:pt x="7964" y="1"/>
                </a:lnTo>
                <a:cubicBezTo>
                  <a:pt x="7970" y="3210"/>
                  <a:pt x="7945" y="6420"/>
                  <a:pt x="7951" y="9629"/>
                </a:cubicBezTo>
                <a:lnTo>
                  <a:pt x="0" y="9632"/>
                </a:lnTo>
                <a:close/>
              </a:path>
            </a:pathLst>
          </a:custGeom>
          <a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 t="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平行四边形 28"/>
          <p:cNvSpPr/>
          <p:nvPr userDrawn="1"/>
        </p:nvSpPr>
        <p:spPr>
          <a:xfrm>
            <a:off x="3651205" y="1613004"/>
            <a:ext cx="2238228" cy="5244996"/>
          </a:xfrm>
          <a:prstGeom prst="parallelogram">
            <a:avLst>
              <a:gd name="adj" fmla="val 81805"/>
            </a:avLst>
          </a:prstGeom>
          <a:solidFill>
            <a:srgbClr val="BE8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5" name="直线连接符 25"/>
          <p:cNvCxnSpPr/>
          <p:nvPr userDrawn="1"/>
        </p:nvCxnSpPr>
        <p:spPr>
          <a:xfrm flipH="1">
            <a:off x="5056696" y="-35126"/>
            <a:ext cx="762000" cy="1972735"/>
          </a:xfrm>
          <a:prstGeom prst="line">
            <a:avLst/>
          </a:prstGeom>
          <a:ln w="158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平行四边形 9"/>
          <p:cNvSpPr/>
          <p:nvPr userDrawn="1"/>
        </p:nvSpPr>
        <p:spPr>
          <a:xfrm>
            <a:off x="133986" y="2472909"/>
            <a:ext cx="7117420" cy="1754653"/>
          </a:xfrm>
          <a:custGeom>
            <a:avLst/>
            <a:gdLst>
              <a:gd name="connsiteX0" fmla="*/ 0 w 7340600"/>
              <a:gd name="connsiteY0" fmla="*/ 1815397 h 1815397"/>
              <a:gd name="connsiteX1" fmla="*/ 453849 w 7340600"/>
              <a:gd name="connsiteY1" fmla="*/ 0 h 1815397"/>
              <a:gd name="connsiteX2" fmla="*/ 7340600 w 7340600"/>
              <a:gd name="connsiteY2" fmla="*/ 0 h 1815397"/>
              <a:gd name="connsiteX3" fmla="*/ 6886751 w 7340600"/>
              <a:gd name="connsiteY3" fmla="*/ 1815397 h 1815397"/>
              <a:gd name="connsiteX4" fmla="*/ 0 w 7340600"/>
              <a:gd name="connsiteY4" fmla="*/ 1815397 h 1815397"/>
              <a:gd name="connsiteX0-1" fmla="*/ 0 w 7340600"/>
              <a:gd name="connsiteY0-2" fmla="*/ 1815397 h 1815397"/>
              <a:gd name="connsiteX1-3" fmla="*/ 758649 w 7340600"/>
              <a:gd name="connsiteY1-4" fmla="*/ 0 h 1815397"/>
              <a:gd name="connsiteX2-5" fmla="*/ 7340600 w 7340600"/>
              <a:gd name="connsiteY2-6" fmla="*/ 0 h 1815397"/>
              <a:gd name="connsiteX3-7" fmla="*/ 6886751 w 7340600"/>
              <a:gd name="connsiteY3-8" fmla="*/ 1815397 h 1815397"/>
              <a:gd name="connsiteX4-9" fmla="*/ 0 w 7340600"/>
              <a:gd name="connsiteY4-10" fmla="*/ 1815397 h 1815397"/>
              <a:gd name="connsiteX0-11" fmla="*/ 0 w 7340600"/>
              <a:gd name="connsiteY0-12" fmla="*/ 1815397 h 1827589"/>
              <a:gd name="connsiteX1-13" fmla="*/ 758649 w 7340600"/>
              <a:gd name="connsiteY1-14" fmla="*/ 0 h 1827589"/>
              <a:gd name="connsiteX2-15" fmla="*/ 7340600 w 7340600"/>
              <a:gd name="connsiteY2-16" fmla="*/ 0 h 1827589"/>
              <a:gd name="connsiteX3-17" fmla="*/ 6740447 w 7340600"/>
              <a:gd name="connsiteY3-18" fmla="*/ 1827589 h 1827589"/>
              <a:gd name="connsiteX4-19" fmla="*/ 0 w 7340600"/>
              <a:gd name="connsiteY4-20" fmla="*/ 1815397 h 1827589"/>
              <a:gd name="connsiteX0-21" fmla="*/ 0 w 7340600"/>
              <a:gd name="connsiteY0-22" fmla="*/ 1815397 h 1839781"/>
              <a:gd name="connsiteX1-23" fmla="*/ 758649 w 7340600"/>
              <a:gd name="connsiteY1-24" fmla="*/ 0 h 1839781"/>
              <a:gd name="connsiteX2-25" fmla="*/ 7340600 w 7340600"/>
              <a:gd name="connsiteY2-26" fmla="*/ 0 h 1839781"/>
              <a:gd name="connsiteX3-27" fmla="*/ 6642911 w 7340600"/>
              <a:gd name="connsiteY3-28" fmla="*/ 1839781 h 1839781"/>
              <a:gd name="connsiteX4-29" fmla="*/ 0 w 7340600"/>
              <a:gd name="connsiteY4-30" fmla="*/ 1815397 h 1839781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7340600" h="1839781">
                <a:moveTo>
                  <a:pt x="0" y="1815397"/>
                </a:moveTo>
                <a:lnTo>
                  <a:pt x="758649" y="0"/>
                </a:lnTo>
                <a:lnTo>
                  <a:pt x="7340600" y="0"/>
                </a:lnTo>
                <a:lnTo>
                  <a:pt x="6642911" y="1839781"/>
                </a:lnTo>
                <a:lnTo>
                  <a:pt x="0" y="181539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/>
          </a:p>
        </p:txBody>
      </p:sp>
      <p:sp>
        <p:nvSpPr>
          <p:cNvPr id="10" name="三角形 2"/>
          <p:cNvSpPr/>
          <p:nvPr userDrawn="1"/>
        </p:nvSpPr>
        <p:spPr>
          <a:xfrm flipV="1">
            <a:off x="0" y="-635"/>
            <a:ext cx="1581785" cy="3910965"/>
          </a:xfrm>
          <a:custGeom>
            <a:avLst/>
            <a:gdLst>
              <a:gd name="connsiteX0" fmla="*/ 0 w 3615267"/>
              <a:gd name="connsiteY0" fmla="*/ 4097867 h 4097867"/>
              <a:gd name="connsiteX1" fmla="*/ 0 w 3615267"/>
              <a:gd name="connsiteY1" fmla="*/ 0 h 4097867"/>
              <a:gd name="connsiteX2" fmla="*/ 3615267 w 3615267"/>
              <a:gd name="connsiteY2" fmla="*/ 4097867 h 4097867"/>
              <a:gd name="connsiteX3" fmla="*/ 0 w 3615267"/>
              <a:gd name="connsiteY3" fmla="*/ 4097867 h 4097867"/>
              <a:gd name="connsiteX0-1" fmla="*/ 0 w 2006600"/>
              <a:gd name="connsiteY0-2" fmla="*/ 4097867 h 4097867"/>
              <a:gd name="connsiteX1-3" fmla="*/ 0 w 2006600"/>
              <a:gd name="connsiteY1-4" fmla="*/ 0 h 4097867"/>
              <a:gd name="connsiteX2-5" fmla="*/ 2006600 w 2006600"/>
              <a:gd name="connsiteY2-6" fmla="*/ 4080934 h 4097867"/>
              <a:gd name="connsiteX3-7" fmla="*/ 0 w 2006600"/>
              <a:gd name="connsiteY3-8" fmla="*/ 4097867 h 4097867"/>
              <a:gd name="connsiteX0-9" fmla="*/ 0 w 982133"/>
              <a:gd name="connsiteY0-10" fmla="*/ 4097867 h 4106334"/>
              <a:gd name="connsiteX1-11" fmla="*/ 0 w 982133"/>
              <a:gd name="connsiteY1-12" fmla="*/ 0 h 4106334"/>
              <a:gd name="connsiteX2-13" fmla="*/ 982133 w 982133"/>
              <a:gd name="connsiteY2-14" fmla="*/ 4106334 h 4106334"/>
              <a:gd name="connsiteX3-15" fmla="*/ 0 w 982133"/>
              <a:gd name="connsiteY3-16" fmla="*/ 4097867 h 4106334"/>
              <a:gd name="connsiteX0-17" fmla="*/ 0 w 1676399"/>
              <a:gd name="connsiteY0-18" fmla="*/ 4097867 h 4106334"/>
              <a:gd name="connsiteX1-19" fmla="*/ 0 w 1676399"/>
              <a:gd name="connsiteY1-20" fmla="*/ 0 h 4106334"/>
              <a:gd name="connsiteX2-21" fmla="*/ 1676399 w 1676399"/>
              <a:gd name="connsiteY2-22" fmla="*/ 4106334 h 4106334"/>
              <a:gd name="connsiteX3-23" fmla="*/ 0 w 1676399"/>
              <a:gd name="connsiteY3-24" fmla="*/ 4097867 h 4106334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1676399" h="4106334">
                <a:moveTo>
                  <a:pt x="0" y="4097867"/>
                </a:moveTo>
                <a:lnTo>
                  <a:pt x="0" y="0"/>
                </a:lnTo>
                <a:lnTo>
                  <a:pt x="1676399" y="4106334"/>
                </a:lnTo>
                <a:lnTo>
                  <a:pt x="0" y="4097867"/>
                </a:lnTo>
                <a:close/>
              </a:path>
            </a:pathLst>
          </a:custGeom>
          <a:solidFill>
            <a:srgbClr val="E9E9E9">
              <a:alpha val="70000"/>
            </a:srgbClr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/>
          </a:p>
        </p:txBody>
      </p:sp>
      <p:grpSp>
        <p:nvGrpSpPr>
          <p:cNvPr id="11" name="组合 10"/>
          <p:cNvGrpSpPr/>
          <p:nvPr userDrawn="1"/>
        </p:nvGrpSpPr>
        <p:grpSpPr>
          <a:xfrm>
            <a:off x="430800" y="5508085"/>
            <a:ext cx="4305958" cy="866231"/>
            <a:chOff x="470200" y="4157009"/>
            <a:chExt cx="5657216" cy="1138064"/>
          </a:xfrm>
        </p:grpSpPr>
        <p:sp>
          <p:nvSpPr>
            <p:cNvPr id="12" name="文本框 11"/>
            <p:cNvSpPr txBox="1"/>
            <p:nvPr/>
          </p:nvSpPr>
          <p:spPr>
            <a:xfrm>
              <a:off x="470201" y="4249148"/>
              <a:ext cx="5657215" cy="3639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zh-CN" altLang="en-US" sz="1200" dirty="0">
                  <a:solidFill>
                    <a:srgbClr val="59575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融合商业与科技  培养知行合一的经管人才</a:t>
              </a:r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470200" y="4627879"/>
              <a:ext cx="4446090" cy="6671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en-US" altLang="zh-CN" sz="900" cap="all" baseline="0" dirty="0">
                  <a:solidFill>
                    <a:srgbClr val="595757"/>
                  </a:solidFill>
                  <a:latin typeface="Helvetica" pitchFamily="2" charset="0"/>
                </a:rPr>
                <a:t>            :  </a:t>
              </a:r>
              <a:r>
                <a:rPr kumimoji="1" lang="en-US" altLang="zh-CN" sz="900" cap="none" baseline="0" dirty="0">
                  <a:solidFill>
                    <a:srgbClr val="595757"/>
                  </a:solidFill>
                  <a:latin typeface="Helvetica" pitchFamily="2" charset="0"/>
                </a:rPr>
                <a:t>to integrate Business with Engineering, Science and Technology, and to nurture managerial talents with advanced knowledge and practical ability.</a:t>
              </a:r>
            </a:p>
          </p:txBody>
        </p:sp>
        <p:cxnSp>
          <p:nvCxnSpPr>
            <p:cNvPr id="14" name="直线连接符 14"/>
            <p:cNvCxnSpPr/>
            <p:nvPr/>
          </p:nvCxnSpPr>
          <p:spPr>
            <a:xfrm>
              <a:off x="571085" y="4157009"/>
              <a:ext cx="351692" cy="0"/>
            </a:xfrm>
            <a:prstGeom prst="line">
              <a:avLst/>
            </a:prstGeom>
            <a:ln w="12700">
              <a:solidFill>
                <a:srgbClr val="B98F3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7" name="图片 16" descr="C:/Users/chenshiquan/Desktop/透明底.png透明底"/>
          <p:cNvPicPr>
            <a:picLocks noChangeAspect="1"/>
          </p:cNvPicPr>
          <p:nvPr userDrawn="1"/>
        </p:nvPicPr>
        <p:blipFill>
          <a:blip r:embed="rId3"/>
          <a:srcRect l="61" r="61"/>
          <a:stretch>
            <a:fillRect/>
          </a:stretch>
        </p:blipFill>
        <p:spPr>
          <a:xfrm>
            <a:off x="231140" y="271780"/>
            <a:ext cx="2272665" cy="519430"/>
          </a:xfrm>
          <a:prstGeom prst="rect">
            <a:avLst/>
          </a:prstGeom>
        </p:spPr>
      </p:pic>
      <p:sp>
        <p:nvSpPr>
          <p:cNvPr id="21" name="标题 1"/>
          <p:cNvSpPr>
            <a:spLocks noGrp="1"/>
          </p:cNvSpPr>
          <p:nvPr>
            <p:ph type="title" hasCustomPrompt="1"/>
          </p:nvPr>
        </p:nvSpPr>
        <p:spPr>
          <a:xfrm>
            <a:off x="637772" y="2701989"/>
            <a:ext cx="5813175" cy="790655"/>
          </a:xfrm>
          <a:prstGeom prst="rect">
            <a:avLst/>
          </a:prstGeom>
        </p:spPr>
        <p:txBody>
          <a:bodyPr anchor="ctr"/>
          <a:lstStyle>
            <a:lvl1pPr algn="ctr">
              <a:defRPr kumimoji="1" lang="zh-CN" altLang="en-US" sz="4600" b="1" kern="1200" spc="200" baseline="0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</a:lstStyle>
          <a:p>
            <a:r>
              <a:rPr lang="zh-CN" altLang="en-US" dirty="0"/>
              <a:t>单击此处键入标题</a:t>
            </a:r>
          </a:p>
        </p:txBody>
      </p:sp>
      <p:sp>
        <p:nvSpPr>
          <p:cNvPr id="23" name="文本占位符 22"/>
          <p:cNvSpPr>
            <a:spLocks noGrp="1"/>
          </p:cNvSpPr>
          <p:nvPr>
            <p:ph type="body" sz="quarter" idx="10" hasCustomPrompt="1"/>
          </p:nvPr>
        </p:nvSpPr>
        <p:spPr>
          <a:xfrm>
            <a:off x="637772" y="3562750"/>
            <a:ext cx="2583893" cy="434975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kumimoji="1" lang="zh-CN" altLang="en-US" sz="2000" b="1" kern="1200" spc="0" baseline="0" dirty="0" smtClean="0">
                <a:solidFill>
                  <a:srgbClr val="002060"/>
                </a:solidFill>
                <a:latin typeface="Helvetica" pitchFamily="2" charset="0"/>
                <a:ea typeface="+mn-ea"/>
                <a:cs typeface="+mn-cs"/>
              </a:defRPr>
            </a:lvl1pPr>
            <a:lvl2pPr>
              <a:defRPr kumimoji="1" lang="zh-CN" altLang="en-US" sz="2000" b="1" kern="1200" spc="0" baseline="0" dirty="0" smtClean="0">
                <a:solidFill>
                  <a:srgbClr val="002060"/>
                </a:solidFill>
                <a:latin typeface="Helvetica" pitchFamily="2" charset="0"/>
                <a:ea typeface="+mn-ea"/>
                <a:cs typeface="+mn-cs"/>
              </a:defRPr>
            </a:lvl2pPr>
            <a:lvl3pPr>
              <a:defRPr kumimoji="1" lang="zh-CN" altLang="en-US" sz="2000" b="1" kern="1200" spc="0" baseline="0" dirty="0" smtClean="0">
                <a:solidFill>
                  <a:srgbClr val="002060"/>
                </a:solidFill>
                <a:latin typeface="Helvetica" pitchFamily="2" charset="0"/>
                <a:ea typeface="+mn-ea"/>
                <a:cs typeface="+mn-cs"/>
              </a:defRPr>
            </a:lvl3pPr>
            <a:lvl4pPr>
              <a:defRPr kumimoji="1" lang="zh-CN" altLang="en-US" sz="2000" b="1" kern="1200" spc="0" baseline="0" dirty="0" smtClean="0">
                <a:solidFill>
                  <a:srgbClr val="002060"/>
                </a:solidFill>
                <a:latin typeface="Helvetica" pitchFamily="2" charset="0"/>
                <a:ea typeface="+mn-ea"/>
                <a:cs typeface="+mn-cs"/>
              </a:defRPr>
            </a:lvl4pPr>
            <a:lvl5pPr>
              <a:defRPr kumimoji="1" lang="zh-CN" altLang="en-US" sz="2000" b="1" kern="1200" spc="0" baseline="0" dirty="0">
                <a:solidFill>
                  <a:srgbClr val="002060"/>
                </a:solidFill>
                <a:latin typeface="Helvetica" pitchFamily="2" charset="0"/>
                <a:ea typeface="+mn-ea"/>
                <a:cs typeface="+mn-cs"/>
              </a:defRPr>
            </a:lvl5pPr>
          </a:lstStyle>
          <a:p>
            <a:pPr lvl="0"/>
            <a:r>
              <a:rPr lang="zh-CN" altLang="en-US" dirty="0"/>
              <a:t>时间：</a:t>
            </a:r>
          </a:p>
        </p:txBody>
      </p:sp>
      <p:sp>
        <p:nvSpPr>
          <p:cNvPr id="27" name="文本占位符 22"/>
          <p:cNvSpPr>
            <a:spLocks noGrp="1"/>
          </p:cNvSpPr>
          <p:nvPr>
            <p:ph type="body" sz="quarter" idx="13" hasCustomPrompt="1"/>
          </p:nvPr>
        </p:nvSpPr>
        <p:spPr>
          <a:xfrm>
            <a:off x="3565963" y="3562750"/>
            <a:ext cx="2884984" cy="434975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kumimoji="1" lang="zh-CN" altLang="en-US" sz="2000" b="1" kern="1200" spc="0" baseline="0" dirty="0" smtClean="0">
                <a:solidFill>
                  <a:srgbClr val="002060"/>
                </a:solidFill>
                <a:latin typeface="Helvetica" pitchFamily="2" charset="0"/>
                <a:ea typeface="+mn-ea"/>
                <a:cs typeface="+mn-cs"/>
              </a:defRPr>
            </a:lvl1pPr>
            <a:lvl2pPr>
              <a:defRPr kumimoji="1" lang="zh-CN" altLang="en-US" sz="2000" b="1" kern="1200" spc="0" baseline="0" dirty="0" smtClean="0">
                <a:solidFill>
                  <a:srgbClr val="002060"/>
                </a:solidFill>
                <a:latin typeface="Helvetica" pitchFamily="2" charset="0"/>
                <a:ea typeface="+mn-ea"/>
                <a:cs typeface="+mn-cs"/>
              </a:defRPr>
            </a:lvl2pPr>
            <a:lvl3pPr>
              <a:defRPr kumimoji="1" lang="zh-CN" altLang="en-US" sz="2000" b="1" kern="1200" spc="0" baseline="0" dirty="0" smtClean="0">
                <a:solidFill>
                  <a:srgbClr val="002060"/>
                </a:solidFill>
                <a:latin typeface="Helvetica" pitchFamily="2" charset="0"/>
                <a:ea typeface="+mn-ea"/>
                <a:cs typeface="+mn-cs"/>
              </a:defRPr>
            </a:lvl3pPr>
            <a:lvl4pPr>
              <a:defRPr kumimoji="1" lang="zh-CN" altLang="en-US" sz="2000" b="1" kern="1200" spc="0" baseline="0" dirty="0" smtClean="0">
                <a:solidFill>
                  <a:srgbClr val="002060"/>
                </a:solidFill>
                <a:latin typeface="Helvetica" pitchFamily="2" charset="0"/>
                <a:ea typeface="+mn-ea"/>
                <a:cs typeface="+mn-cs"/>
              </a:defRPr>
            </a:lvl4pPr>
            <a:lvl5pPr>
              <a:defRPr kumimoji="1" lang="zh-CN" altLang="en-US" sz="2000" b="1" kern="1200" spc="0" baseline="0" dirty="0">
                <a:solidFill>
                  <a:srgbClr val="002060"/>
                </a:solidFill>
                <a:latin typeface="Helvetica" pitchFamily="2" charset="0"/>
                <a:ea typeface="+mn-ea"/>
                <a:cs typeface="+mn-cs"/>
              </a:defRPr>
            </a:lvl5pPr>
          </a:lstStyle>
          <a:p>
            <a:pPr lvl="0"/>
            <a:r>
              <a:rPr lang="zh-CN" altLang="en-US" dirty="0"/>
              <a:t>演讲人：</a:t>
            </a:r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43" t="16317" r="16449" b="17029"/>
          <a:stretch>
            <a:fillRect/>
          </a:stretch>
        </p:blipFill>
        <p:spPr>
          <a:xfrm>
            <a:off x="5818505" y="200660"/>
            <a:ext cx="3174365" cy="443865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id="{77C0B347-0BE3-0309-C713-8A7881ED4C1D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497756" y="5863067"/>
            <a:ext cx="400025" cy="180012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组合 43"/>
          <p:cNvGrpSpPr/>
          <p:nvPr userDrawn="1"/>
        </p:nvGrpSpPr>
        <p:grpSpPr>
          <a:xfrm>
            <a:off x="437400" y="616430"/>
            <a:ext cx="314137" cy="362768"/>
            <a:chOff x="437913" y="503453"/>
            <a:chExt cx="322633" cy="372579"/>
          </a:xfrm>
        </p:grpSpPr>
        <p:sp>
          <p:nvSpPr>
            <p:cNvPr id="45" name="三角形 36"/>
            <p:cNvSpPr/>
            <p:nvPr/>
          </p:nvSpPr>
          <p:spPr>
            <a:xfrm rot="5400000">
              <a:off x="420239" y="521127"/>
              <a:ext cx="336251" cy="300903"/>
            </a:xfrm>
            <a:prstGeom prst="triangle">
              <a:avLst/>
            </a:prstGeom>
            <a:solidFill>
              <a:srgbClr val="1D2E5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46" name="三角形 37"/>
            <p:cNvSpPr/>
            <p:nvPr/>
          </p:nvSpPr>
          <p:spPr>
            <a:xfrm rot="5400000">
              <a:off x="551168" y="666653"/>
              <a:ext cx="220994" cy="197763"/>
            </a:xfrm>
            <a:prstGeom prst="triangle">
              <a:avLst/>
            </a:prstGeom>
            <a:solidFill>
              <a:srgbClr val="B98F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solidFill>
                  <a:sysClr val="windowText" lastClr="000000"/>
                </a:solidFill>
              </a:endParaRPr>
            </a:p>
          </p:txBody>
        </p:sp>
      </p:grpSp>
      <p:sp>
        <p:nvSpPr>
          <p:cNvPr id="4" name="文本占位符 3"/>
          <p:cNvSpPr>
            <a:spLocks noGrp="1"/>
          </p:cNvSpPr>
          <p:nvPr>
            <p:ph type="body" sz="quarter" idx="10" hasCustomPrompt="1"/>
          </p:nvPr>
        </p:nvSpPr>
        <p:spPr>
          <a:xfrm>
            <a:off x="889000" y="497553"/>
            <a:ext cx="5740400" cy="565150"/>
          </a:xfrm>
          <a:prstGeom prst="rect">
            <a:avLst/>
          </a:prstGeom>
        </p:spPr>
        <p:txBody>
          <a:bodyPr anchor="ctr"/>
          <a:lstStyle>
            <a:lvl1pPr marL="0" indent="0" algn="l" defTabSz="457200" rtl="0" eaLnBrk="1" latinLnBrk="0" hangingPunct="1">
              <a:buNone/>
              <a:defRPr kumimoji="1" lang="zh-CN" altLang="en-US" sz="3600" b="1" kern="1200" dirty="0">
                <a:solidFill>
                  <a:srgbClr val="1D2E5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</a:lstStyle>
          <a:p>
            <a:pPr lvl="0"/>
            <a:r>
              <a:rPr lang="zh-CN" altLang="en-US" dirty="0"/>
              <a:t>单击在此键入节标题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1" hasCustomPrompt="1"/>
          </p:nvPr>
        </p:nvSpPr>
        <p:spPr>
          <a:xfrm>
            <a:off x="450215" y="1290320"/>
            <a:ext cx="8243570" cy="4933315"/>
          </a:xfrm>
          <a:prstGeom prst="rect">
            <a:avLst/>
          </a:prstGeom>
        </p:spPr>
        <p:txBody>
          <a:bodyPr/>
          <a:lstStyle>
            <a:lvl1pPr marL="0" indent="-457200" eaLnBrk="1" fontAlgn="auto" latinLnBrk="0" hangingPunct="1">
              <a:lnSpc>
                <a:spcPct val="125000"/>
              </a:lnSpc>
              <a:buFont typeface="Arial" panose="020B0604020202020204" pitchFamily="34" charset="0"/>
              <a:buChar char="•"/>
              <a:defRPr kumimoji="0" lang="zh-CN" altLang="en-US" sz="2800" b="0" i="0" u="none" strike="noStrike" kern="1200" cap="none" spc="0" normalizeH="0" baseline="0" noProof="1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indent="0" eaLnBrk="1" fontAlgn="auto" latinLnBrk="0" hangingPunct="1">
              <a:lnSpc>
                <a:spcPct val="125000"/>
              </a:lnSpc>
              <a:buNone/>
              <a:defRPr sz="2200"/>
            </a:lvl2pPr>
            <a:lvl3pPr indent="558800" eaLnBrk="1" fontAlgn="auto" latinLnBrk="0" hangingPunct="1">
              <a:lnSpc>
                <a:spcPct val="125000"/>
              </a:lnSpc>
              <a:defRPr sz="2200"/>
            </a:lvl3pPr>
            <a:lvl4pPr indent="558800" eaLnBrk="1" fontAlgn="auto" latinLnBrk="0" hangingPunct="1">
              <a:lnSpc>
                <a:spcPct val="125000"/>
              </a:lnSpc>
              <a:defRPr sz="2200"/>
            </a:lvl4pPr>
            <a:lvl5pPr marL="1828800" indent="0">
              <a:buNone/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marL="342900" lvl="0" indent="-342900" algn="l">
              <a:spcBef>
                <a:spcPts val="0"/>
              </a:spcBef>
              <a:buClrTx/>
              <a:buSzTx/>
            </a:pPr>
            <a:r>
              <a:rPr lang="zh-CN" altLang="en-US" dirty="0"/>
              <a:t>单击此处编辑文本</a:t>
            </a:r>
          </a:p>
        </p:txBody>
      </p:sp>
      <p:pic>
        <p:nvPicPr>
          <p:cNvPr id="2" name="图片 1" descr="校标"/>
          <p:cNvPicPr>
            <a:picLocks noChangeAspect="1"/>
          </p:cNvPicPr>
          <p:nvPr userDrawn="1"/>
        </p:nvPicPr>
        <p:blipFill>
          <a:blip r:embed="rId2">
            <a:alphaModFix amt="5000"/>
          </a:blip>
          <a:stretch>
            <a:fillRect/>
          </a:stretch>
        </p:blipFill>
        <p:spPr>
          <a:xfrm>
            <a:off x="7805420" y="5530850"/>
            <a:ext cx="1187450" cy="11874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目录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934"/>
          <a:stretch>
            <a:fillRect/>
          </a:stretch>
        </p:blipFill>
        <p:spPr>
          <a:xfrm>
            <a:off x="0" y="3969385"/>
            <a:ext cx="9144000" cy="2888615"/>
          </a:xfrm>
          <a:prstGeom prst="rect">
            <a:avLst/>
          </a:prstGeom>
        </p:spPr>
      </p:pic>
      <p:grpSp>
        <p:nvGrpSpPr>
          <p:cNvPr id="44" name="组合 43"/>
          <p:cNvGrpSpPr/>
          <p:nvPr userDrawn="1"/>
        </p:nvGrpSpPr>
        <p:grpSpPr>
          <a:xfrm>
            <a:off x="437400" y="473783"/>
            <a:ext cx="1389301" cy="584775"/>
            <a:chOff x="437913" y="356948"/>
            <a:chExt cx="1426876" cy="600590"/>
          </a:xfrm>
        </p:grpSpPr>
        <p:sp>
          <p:nvSpPr>
            <p:cNvPr id="45" name="三角形 36"/>
            <p:cNvSpPr/>
            <p:nvPr/>
          </p:nvSpPr>
          <p:spPr>
            <a:xfrm rot="5400000">
              <a:off x="420239" y="521127"/>
              <a:ext cx="336251" cy="300903"/>
            </a:xfrm>
            <a:prstGeom prst="triangle">
              <a:avLst/>
            </a:prstGeom>
            <a:solidFill>
              <a:srgbClr val="1D2E5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46" name="三角形 37"/>
            <p:cNvSpPr/>
            <p:nvPr/>
          </p:nvSpPr>
          <p:spPr>
            <a:xfrm rot="5400000">
              <a:off x="551168" y="666653"/>
              <a:ext cx="220994" cy="197763"/>
            </a:xfrm>
            <a:prstGeom prst="triangle">
              <a:avLst/>
            </a:prstGeom>
            <a:solidFill>
              <a:srgbClr val="B98F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solidFill>
                  <a:sysClr val="windowText" lastClr="000000"/>
                </a:solidFill>
              </a:endParaRPr>
            </a:p>
          </p:txBody>
        </p:sp>
        <p:sp>
          <p:nvSpPr>
            <p:cNvPr id="47" name="文本框 46"/>
            <p:cNvSpPr txBox="1"/>
            <p:nvPr/>
          </p:nvSpPr>
          <p:spPr>
            <a:xfrm>
              <a:off x="786852" y="356948"/>
              <a:ext cx="1077937" cy="600590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kumimoji="1" lang="zh-CN" altLang="en-US" sz="3200" b="1" dirty="0">
                  <a:solidFill>
                    <a:srgbClr val="1D2E5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目录</a:t>
              </a:r>
            </a:p>
          </p:txBody>
        </p:sp>
      </p:grpSp>
      <p:sp>
        <p:nvSpPr>
          <p:cNvPr id="8" name="内容占位符 7"/>
          <p:cNvSpPr>
            <a:spLocks noGrp="1"/>
          </p:cNvSpPr>
          <p:nvPr>
            <p:ph idx="10" hasCustomPrompt="1"/>
          </p:nvPr>
        </p:nvSpPr>
        <p:spPr>
          <a:xfrm>
            <a:off x="2034540" y="1456690"/>
            <a:ext cx="5877560" cy="497840"/>
          </a:xfrm>
          <a:prstGeom prst="rect">
            <a:avLst/>
          </a:prstGeom>
          <a:solidFill>
            <a:srgbClr val="1D2E52"/>
          </a:solidFill>
          <a:ln>
            <a:noFill/>
          </a:ln>
          <a:effectLst>
            <a:outerShdw dist="76200" dir="2700000" algn="tl" rotWithShape="0">
              <a:srgbClr val="BE8900">
                <a:alpha val="100000"/>
              </a:srgbClr>
            </a:outerShdw>
          </a:effectLst>
        </p:spPr>
        <p:txBody>
          <a:bodyPr anchor="ctr" anchorCtr="0"/>
          <a:lstStyle>
            <a:lvl1pPr marL="0" indent="0" algn="ctr" eaLnBrk="1" fontAlgn="auto" latinLnBrk="0" hangingPunct="1">
              <a:spcBef>
                <a:spcPts val="0"/>
              </a:spcBef>
              <a:buNone/>
              <a:defRPr sz="2400" b="0" u="none" strike="noStrike" kern="1200" cap="none" spc="100" normalizeH="0">
                <a:solidFill>
                  <a:schemeClr val="bg1"/>
                </a:solidFill>
                <a:uFillTx/>
              </a:defRPr>
            </a:lvl1pPr>
          </a:lstStyle>
          <a:p>
            <a:pPr lvl="0"/>
            <a:r>
              <a:rPr lang="zh-CN" altLang="en-US"/>
              <a:t>单击此处键入目录内容</a:t>
            </a:r>
          </a:p>
        </p:txBody>
      </p:sp>
      <p:sp>
        <p:nvSpPr>
          <p:cNvPr id="2" name="内容占位符 1"/>
          <p:cNvSpPr>
            <a:spLocks noGrp="1"/>
          </p:cNvSpPr>
          <p:nvPr>
            <p:ph idx="13" hasCustomPrompt="1"/>
          </p:nvPr>
        </p:nvSpPr>
        <p:spPr>
          <a:xfrm>
            <a:off x="2034540" y="2383790"/>
            <a:ext cx="5877560" cy="497840"/>
          </a:xfrm>
          <a:prstGeom prst="rect">
            <a:avLst/>
          </a:prstGeom>
          <a:solidFill>
            <a:srgbClr val="1D2E52"/>
          </a:solidFill>
          <a:ln>
            <a:noFill/>
          </a:ln>
          <a:effectLst>
            <a:outerShdw dist="76200" dir="2700000" algn="tl" rotWithShape="0">
              <a:srgbClr val="BE8900">
                <a:alpha val="100000"/>
              </a:srgbClr>
            </a:outerShdw>
          </a:effectLst>
        </p:spPr>
        <p:txBody>
          <a:bodyPr anchor="ctr" anchorCtr="0"/>
          <a:lstStyle>
            <a:lvl1pPr marL="0" indent="0" algn="ctr" eaLnBrk="1" fontAlgn="auto" latinLnBrk="0" hangingPunct="1">
              <a:spcBef>
                <a:spcPts val="0"/>
              </a:spcBef>
              <a:buNone/>
              <a:defRPr sz="2400" b="0" u="none" strike="noStrike" kern="1200" cap="none" spc="100" normalizeH="0">
                <a:solidFill>
                  <a:schemeClr val="bg1"/>
                </a:solidFill>
                <a:uFillTx/>
              </a:defRPr>
            </a:lvl1pPr>
          </a:lstStyle>
          <a:p>
            <a:pPr lvl="0"/>
            <a:r>
              <a:rPr lang="zh-CN" altLang="en-US"/>
              <a:t>单击此处键入目录内容</a:t>
            </a:r>
          </a:p>
        </p:txBody>
      </p:sp>
      <p:sp>
        <p:nvSpPr>
          <p:cNvPr id="10" name="内容占位符 9"/>
          <p:cNvSpPr>
            <a:spLocks noGrp="1"/>
          </p:cNvSpPr>
          <p:nvPr>
            <p:ph idx="14" hasCustomPrompt="1"/>
          </p:nvPr>
        </p:nvSpPr>
        <p:spPr>
          <a:xfrm>
            <a:off x="2034540" y="3310890"/>
            <a:ext cx="5877560" cy="497840"/>
          </a:xfrm>
          <a:prstGeom prst="rect">
            <a:avLst/>
          </a:prstGeom>
          <a:solidFill>
            <a:srgbClr val="1D2E52"/>
          </a:solidFill>
          <a:ln>
            <a:noFill/>
          </a:ln>
          <a:effectLst>
            <a:outerShdw dist="76200" dir="2700000" algn="tl" rotWithShape="0">
              <a:srgbClr val="BE8900">
                <a:alpha val="100000"/>
              </a:srgbClr>
            </a:outerShdw>
          </a:effectLst>
        </p:spPr>
        <p:txBody>
          <a:bodyPr anchor="ctr" anchorCtr="0"/>
          <a:lstStyle>
            <a:lvl1pPr marL="0" indent="0" algn="ctr" eaLnBrk="1" fontAlgn="auto" latinLnBrk="0" hangingPunct="1">
              <a:spcBef>
                <a:spcPts val="0"/>
              </a:spcBef>
              <a:buNone/>
              <a:defRPr sz="2400" b="0" u="none" strike="noStrike" kern="1200" cap="none" spc="100" normalizeH="0">
                <a:solidFill>
                  <a:schemeClr val="bg1"/>
                </a:solidFill>
                <a:uFillTx/>
              </a:defRPr>
            </a:lvl1pPr>
          </a:lstStyle>
          <a:p>
            <a:pPr lvl="0"/>
            <a:r>
              <a:rPr lang="zh-CN" altLang="en-US"/>
              <a:t>单击此处键入目录内容</a:t>
            </a:r>
          </a:p>
        </p:txBody>
      </p:sp>
      <p:sp>
        <p:nvSpPr>
          <p:cNvPr id="11" name="内容占位符 10"/>
          <p:cNvSpPr>
            <a:spLocks noGrp="1"/>
          </p:cNvSpPr>
          <p:nvPr>
            <p:ph idx="15" hasCustomPrompt="1"/>
          </p:nvPr>
        </p:nvSpPr>
        <p:spPr>
          <a:xfrm>
            <a:off x="2034540" y="5165090"/>
            <a:ext cx="5877560" cy="497840"/>
          </a:xfrm>
          <a:prstGeom prst="rect">
            <a:avLst/>
          </a:prstGeom>
          <a:solidFill>
            <a:srgbClr val="1D2E52"/>
          </a:solidFill>
          <a:ln>
            <a:noFill/>
          </a:ln>
          <a:effectLst>
            <a:outerShdw dist="76200" dir="2700000" algn="tl" rotWithShape="0">
              <a:srgbClr val="BE8900">
                <a:alpha val="100000"/>
              </a:srgbClr>
            </a:outerShdw>
          </a:effectLst>
        </p:spPr>
        <p:txBody>
          <a:bodyPr anchor="ctr" anchorCtr="0"/>
          <a:lstStyle>
            <a:lvl1pPr marL="0" indent="0" algn="ctr" eaLnBrk="1" fontAlgn="auto" latinLnBrk="0" hangingPunct="1">
              <a:spcBef>
                <a:spcPts val="0"/>
              </a:spcBef>
              <a:buNone/>
              <a:defRPr sz="2400" b="0" u="none" strike="noStrike" kern="1200" cap="none" spc="100" normalizeH="0">
                <a:solidFill>
                  <a:schemeClr val="bg1"/>
                </a:solidFill>
                <a:uFillTx/>
              </a:defRPr>
            </a:lvl1pPr>
          </a:lstStyle>
          <a:p>
            <a:pPr lvl="0"/>
            <a:r>
              <a:rPr lang="zh-CN" altLang="en-US"/>
              <a:t>单击此处键入目录内容</a:t>
            </a:r>
          </a:p>
        </p:txBody>
      </p:sp>
      <p:sp>
        <p:nvSpPr>
          <p:cNvPr id="12" name="内容占位符 11"/>
          <p:cNvSpPr>
            <a:spLocks noGrp="1"/>
          </p:cNvSpPr>
          <p:nvPr>
            <p:ph idx="16" hasCustomPrompt="1"/>
          </p:nvPr>
        </p:nvSpPr>
        <p:spPr>
          <a:xfrm>
            <a:off x="1231265" y="1456690"/>
            <a:ext cx="496800" cy="497840"/>
          </a:xfrm>
          <a:prstGeom prst="rect">
            <a:avLst/>
          </a:prstGeom>
          <a:solidFill>
            <a:srgbClr val="1D2E52"/>
          </a:solidFill>
          <a:ln>
            <a:noFill/>
          </a:ln>
          <a:effectLst>
            <a:outerShdw dist="76200" dir="2700000" algn="tl" rotWithShape="0">
              <a:srgbClr val="BE8900">
                <a:alpha val="100000"/>
              </a:srgbClr>
            </a:outerShdw>
          </a:effectLst>
        </p:spPr>
        <p:txBody>
          <a:bodyPr anchor="ctr" anchorCtr="0"/>
          <a:lstStyle>
            <a:lvl1pPr marL="0" indent="0" algn="ctr" eaLnBrk="1" fontAlgn="auto" latinLnBrk="0" hangingPunct="1">
              <a:spcBef>
                <a:spcPts val="0"/>
              </a:spcBef>
              <a:buNone/>
              <a:defRPr sz="2400" b="0" u="none" strike="noStrike" kern="1200" cap="none" spc="100" normalizeH="0">
                <a:solidFill>
                  <a:schemeClr val="bg1"/>
                </a:solidFill>
                <a:uFillTx/>
              </a:defRPr>
            </a:lvl1pPr>
          </a:lstStyle>
          <a:p>
            <a:pPr lvl="0"/>
            <a:r>
              <a:rPr lang="en-US" altLang="zh-CN" dirty="0"/>
              <a:t>1</a:t>
            </a:r>
          </a:p>
        </p:txBody>
      </p:sp>
      <p:sp>
        <p:nvSpPr>
          <p:cNvPr id="13" name="内容占位符 12"/>
          <p:cNvSpPr>
            <a:spLocks noGrp="1"/>
          </p:cNvSpPr>
          <p:nvPr>
            <p:ph idx="17" hasCustomPrompt="1"/>
          </p:nvPr>
        </p:nvSpPr>
        <p:spPr>
          <a:xfrm>
            <a:off x="1231265" y="2383790"/>
            <a:ext cx="496800" cy="497840"/>
          </a:xfrm>
          <a:prstGeom prst="rect">
            <a:avLst/>
          </a:prstGeom>
          <a:solidFill>
            <a:srgbClr val="1D2E52"/>
          </a:solidFill>
          <a:ln>
            <a:noFill/>
          </a:ln>
          <a:effectLst>
            <a:outerShdw dist="76200" dir="2700000" algn="tl" rotWithShape="0">
              <a:srgbClr val="BE8900">
                <a:alpha val="100000"/>
              </a:srgbClr>
            </a:outerShdw>
          </a:effectLst>
        </p:spPr>
        <p:txBody>
          <a:bodyPr anchor="ctr" anchorCtr="0"/>
          <a:lstStyle>
            <a:lvl1pPr marL="0" indent="0" algn="ctr" eaLnBrk="1" fontAlgn="auto" latinLnBrk="0" hangingPunct="1">
              <a:spcBef>
                <a:spcPts val="0"/>
              </a:spcBef>
              <a:buNone/>
              <a:defRPr sz="2400" b="0" u="none" strike="noStrike" kern="1200" cap="none" spc="100" normalizeH="0">
                <a:solidFill>
                  <a:schemeClr val="bg1"/>
                </a:solidFill>
                <a:uFillTx/>
              </a:defRPr>
            </a:lvl1pPr>
          </a:lstStyle>
          <a:p>
            <a:pPr lvl="0"/>
            <a:r>
              <a:rPr lang="en-US" altLang="zh-CN"/>
              <a:t>2</a:t>
            </a:r>
          </a:p>
        </p:txBody>
      </p:sp>
      <p:sp>
        <p:nvSpPr>
          <p:cNvPr id="15" name="内容占位符 14"/>
          <p:cNvSpPr>
            <a:spLocks noGrp="1"/>
          </p:cNvSpPr>
          <p:nvPr>
            <p:ph idx="19" hasCustomPrompt="1"/>
          </p:nvPr>
        </p:nvSpPr>
        <p:spPr>
          <a:xfrm>
            <a:off x="1231265" y="5165090"/>
            <a:ext cx="496800" cy="497840"/>
          </a:xfrm>
          <a:prstGeom prst="rect">
            <a:avLst/>
          </a:prstGeom>
          <a:solidFill>
            <a:srgbClr val="1D2E52"/>
          </a:solidFill>
          <a:ln>
            <a:noFill/>
          </a:ln>
          <a:effectLst>
            <a:outerShdw dist="76200" dir="2700000" algn="tl" rotWithShape="0">
              <a:srgbClr val="BE8900">
                <a:alpha val="100000"/>
              </a:srgbClr>
            </a:outerShdw>
          </a:effectLst>
        </p:spPr>
        <p:txBody>
          <a:bodyPr anchor="ctr" anchorCtr="0"/>
          <a:lstStyle>
            <a:lvl1pPr marL="0" indent="0" algn="ctr" eaLnBrk="1" fontAlgn="auto" latinLnBrk="0" hangingPunct="1">
              <a:spcBef>
                <a:spcPts val="0"/>
              </a:spcBef>
              <a:buNone/>
              <a:defRPr sz="2400" b="0" u="none" strike="noStrike" kern="1200" cap="none" spc="100" normalizeH="0">
                <a:solidFill>
                  <a:schemeClr val="bg1"/>
                </a:solidFill>
                <a:uFillTx/>
              </a:defRPr>
            </a:lvl1pPr>
          </a:lstStyle>
          <a:p>
            <a:pPr lvl="0"/>
            <a:r>
              <a:rPr lang="en-US" altLang="zh-CN"/>
              <a:t>5</a:t>
            </a:r>
          </a:p>
        </p:txBody>
      </p:sp>
      <p:sp>
        <p:nvSpPr>
          <p:cNvPr id="21" name="内容占位符 20"/>
          <p:cNvSpPr>
            <a:spLocks noGrp="1"/>
          </p:cNvSpPr>
          <p:nvPr>
            <p:ph idx="20" hasCustomPrompt="1"/>
          </p:nvPr>
        </p:nvSpPr>
        <p:spPr>
          <a:xfrm>
            <a:off x="1231265" y="3310890"/>
            <a:ext cx="496800" cy="497840"/>
          </a:xfrm>
          <a:prstGeom prst="rect">
            <a:avLst/>
          </a:prstGeom>
          <a:solidFill>
            <a:srgbClr val="1D2E52"/>
          </a:solidFill>
          <a:ln>
            <a:noFill/>
          </a:ln>
          <a:effectLst>
            <a:outerShdw dist="76200" dir="2700000" algn="tl" rotWithShape="0">
              <a:srgbClr val="BE8900">
                <a:alpha val="100000"/>
              </a:srgbClr>
            </a:outerShdw>
          </a:effectLst>
        </p:spPr>
        <p:txBody>
          <a:bodyPr anchor="ctr" anchorCtr="0"/>
          <a:lstStyle>
            <a:lvl1pPr marL="0" indent="0" algn="ctr" eaLnBrk="1" fontAlgn="auto" latinLnBrk="0" hangingPunct="1">
              <a:spcBef>
                <a:spcPts val="0"/>
              </a:spcBef>
              <a:buNone/>
              <a:defRPr sz="2400" b="0" u="none" strike="noStrike" kern="1200" cap="none" spc="100" normalizeH="0">
                <a:solidFill>
                  <a:schemeClr val="bg1"/>
                </a:solidFill>
                <a:uFillTx/>
              </a:defRPr>
            </a:lvl1pPr>
          </a:lstStyle>
          <a:p>
            <a:pPr lvl="0"/>
            <a:r>
              <a:rPr lang="en-US" altLang="zh-CN"/>
              <a:t>3</a:t>
            </a:r>
          </a:p>
        </p:txBody>
      </p:sp>
      <p:sp>
        <p:nvSpPr>
          <p:cNvPr id="22" name="内容占位符 21"/>
          <p:cNvSpPr>
            <a:spLocks noGrp="1"/>
          </p:cNvSpPr>
          <p:nvPr>
            <p:ph idx="21" hasCustomPrompt="1"/>
          </p:nvPr>
        </p:nvSpPr>
        <p:spPr>
          <a:xfrm>
            <a:off x="1231265" y="4237990"/>
            <a:ext cx="496800" cy="497840"/>
          </a:xfrm>
          <a:prstGeom prst="rect">
            <a:avLst/>
          </a:prstGeom>
          <a:solidFill>
            <a:srgbClr val="1D2E52"/>
          </a:solidFill>
          <a:ln>
            <a:noFill/>
          </a:ln>
          <a:effectLst>
            <a:outerShdw dist="76200" dir="2700000" algn="tl" rotWithShape="0">
              <a:srgbClr val="BE8900">
                <a:alpha val="100000"/>
              </a:srgbClr>
            </a:outerShdw>
          </a:effectLst>
        </p:spPr>
        <p:txBody>
          <a:bodyPr anchor="ctr" anchorCtr="0"/>
          <a:lstStyle>
            <a:lvl1pPr marL="0" indent="0" algn="ctr" eaLnBrk="1" fontAlgn="auto" latinLnBrk="0" hangingPunct="1">
              <a:spcBef>
                <a:spcPts val="0"/>
              </a:spcBef>
              <a:buNone/>
              <a:defRPr sz="2400" b="0" u="none" strike="noStrike" kern="1200" cap="none" spc="100" normalizeH="0">
                <a:solidFill>
                  <a:schemeClr val="bg1"/>
                </a:solidFill>
                <a:uFillTx/>
              </a:defRPr>
            </a:lvl1pPr>
          </a:lstStyle>
          <a:p>
            <a:pPr lvl="0"/>
            <a:r>
              <a:rPr lang="en-US" altLang="zh-CN"/>
              <a:t>4</a:t>
            </a:r>
          </a:p>
        </p:txBody>
      </p:sp>
      <p:sp>
        <p:nvSpPr>
          <p:cNvPr id="24" name="内容占位符 23"/>
          <p:cNvSpPr>
            <a:spLocks noGrp="1"/>
          </p:cNvSpPr>
          <p:nvPr>
            <p:ph idx="22" hasCustomPrompt="1"/>
          </p:nvPr>
        </p:nvSpPr>
        <p:spPr>
          <a:xfrm>
            <a:off x="2034540" y="4237990"/>
            <a:ext cx="5877560" cy="497840"/>
          </a:xfrm>
          <a:prstGeom prst="rect">
            <a:avLst/>
          </a:prstGeom>
          <a:solidFill>
            <a:srgbClr val="1D2E52"/>
          </a:solidFill>
          <a:ln>
            <a:noFill/>
          </a:ln>
          <a:effectLst>
            <a:outerShdw dist="76200" dir="2700000" algn="tl" rotWithShape="0">
              <a:srgbClr val="BE8900">
                <a:alpha val="100000"/>
              </a:srgbClr>
            </a:outerShdw>
          </a:effectLst>
        </p:spPr>
        <p:txBody>
          <a:bodyPr anchor="ctr" anchorCtr="0"/>
          <a:lstStyle>
            <a:lvl1pPr marL="0" indent="0" algn="ctr" eaLnBrk="1" fontAlgn="auto" latinLnBrk="0" hangingPunct="1">
              <a:spcBef>
                <a:spcPts val="0"/>
              </a:spcBef>
              <a:buNone/>
              <a:defRPr sz="2400" b="0" u="none" strike="noStrike" kern="1200" cap="none" spc="100" normalizeH="0">
                <a:solidFill>
                  <a:schemeClr val="bg1"/>
                </a:solidFill>
                <a:uFillTx/>
              </a:defRPr>
            </a:lvl1pPr>
          </a:lstStyle>
          <a:p>
            <a:pPr lvl="0"/>
            <a:r>
              <a:rPr lang="zh-CN" altLang="en-US"/>
              <a:t>单击此处键入目录内容</a:t>
            </a:r>
          </a:p>
        </p:txBody>
      </p:sp>
      <p:pic>
        <p:nvPicPr>
          <p:cNvPr id="25" name="图片 24" descr="校标"/>
          <p:cNvPicPr>
            <a:picLocks noChangeAspect="1"/>
          </p:cNvPicPr>
          <p:nvPr userDrawn="1"/>
        </p:nvPicPr>
        <p:blipFill>
          <a:blip r:embed="rId3">
            <a:alphaModFix amt="5000"/>
          </a:blip>
          <a:stretch>
            <a:fillRect/>
          </a:stretch>
        </p:blipFill>
        <p:spPr>
          <a:xfrm>
            <a:off x="7787005" y="108585"/>
            <a:ext cx="1187450" cy="11874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2" name="组合 61"/>
          <p:cNvGrpSpPr/>
          <p:nvPr userDrawn="1"/>
        </p:nvGrpSpPr>
        <p:grpSpPr>
          <a:xfrm>
            <a:off x="0" y="1821180"/>
            <a:ext cx="9144000" cy="2943860"/>
            <a:chOff x="0" y="2798"/>
            <a:chExt cx="14400" cy="4636"/>
          </a:xfrm>
        </p:grpSpPr>
        <p:sp>
          <p:nvSpPr>
            <p:cNvPr id="61" name="矩形 60"/>
            <p:cNvSpPr/>
            <p:nvPr userDrawn="1"/>
          </p:nvSpPr>
          <p:spPr>
            <a:xfrm>
              <a:off x="0" y="2842"/>
              <a:ext cx="11446" cy="4591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0" name="平行四边形 59"/>
            <p:cNvSpPr/>
            <p:nvPr userDrawn="1"/>
          </p:nvSpPr>
          <p:spPr>
            <a:xfrm>
              <a:off x="8904" y="2798"/>
              <a:ext cx="3445" cy="4635"/>
            </a:xfrm>
            <a:prstGeom prst="parallelogram">
              <a:avLst>
                <a:gd name="adj" fmla="val 52419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9" name="平行四边形 58"/>
            <p:cNvSpPr/>
            <p:nvPr userDrawn="1"/>
          </p:nvSpPr>
          <p:spPr>
            <a:xfrm>
              <a:off x="9272" y="2798"/>
              <a:ext cx="3445" cy="4635"/>
            </a:xfrm>
            <a:prstGeom prst="parallelogram">
              <a:avLst>
                <a:gd name="adj" fmla="val 52419"/>
              </a:avLst>
            </a:prstGeom>
            <a:solidFill>
              <a:srgbClr val="BE8900"/>
            </a:solidFill>
            <a:ln>
              <a:noFill/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54" name="图片 53" descr="图片1"/>
            <p:cNvPicPr>
              <a:picLocks noChangeAspect="1"/>
            </p:cNvPicPr>
            <p:nvPr userDrawn="1"/>
          </p:nvPicPr>
          <p:blipFill>
            <a:blip r:embed="rId2"/>
            <a:srcRect l="-395" t="17417" r="1431" b="4977"/>
            <a:stretch>
              <a:fillRect/>
            </a:stretch>
          </p:blipFill>
          <p:spPr>
            <a:xfrm>
              <a:off x="9628" y="2798"/>
              <a:ext cx="4772" cy="4636"/>
            </a:xfrm>
            <a:prstGeom prst="rect">
              <a:avLst/>
            </a:prstGeom>
          </p:spPr>
        </p:pic>
      </p:grpSp>
      <p:sp>
        <p:nvSpPr>
          <p:cNvPr id="41" name="文本占位符 40"/>
          <p:cNvSpPr>
            <a:spLocks noGrp="1"/>
          </p:cNvSpPr>
          <p:nvPr>
            <p:ph type="body" sz="quarter" idx="10" hasCustomPrompt="1"/>
          </p:nvPr>
        </p:nvSpPr>
        <p:spPr>
          <a:xfrm>
            <a:off x="426720" y="2433320"/>
            <a:ext cx="2548890" cy="753110"/>
          </a:xfrm>
          <a:prstGeom prst="rect">
            <a:avLst/>
          </a:prstGeom>
        </p:spPr>
        <p:txBody>
          <a:bodyPr anchor="ctr" anchorCtr="0"/>
          <a:lstStyle>
            <a:lvl1pPr marL="0" indent="0" algn="l">
              <a:buNone/>
              <a:defRPr kumimoji="1" lang="zh-CN" altLang="en-US" sz="4500" b="1" kern="1200" spc="200" baseline="0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</a:lstStyle>
          <a:p>
            <a:pPr lvl="0"/>
            <a:r>
              <a:rPr lang="zh-CN" altLang="en-US" dirty="0"/>
              <a:t>第一节</a:t>
            </a:r>
          </a:p>
        </p:txBody>
      </p:sp>
      <p:sp>
        <p:nvSpPr>
          <p:cNvPr id="42" name="文本占位符 38"/>
          <p:cNvSpPr>
            <a:spLocks noGrp="1"/>
          </p:cNvSpPr>
          <p:nvPr>
            <p:ph type="body" sz="quarter" idx="11" hasCustomPrompt="1"/>
          </p:nvPr>
        </p:nvSpPr>
        <p:spPr>
          <a:xfrm>
            <a:off x="426720" y="3312795"/>
            <a:ext cx="5877560" cy="753110"/>
          </a:xfrm>
          <a:prstGeom prst="rect">
            <a:avLst/>
          </a:prstGeom>
        </p:spPr>
        <p:txBody>
          <a:bodyPr anchor="ctr" anchorCtr="0"/>
          <a:lstStyle>
            <a:lvl1pPr marL="0" indent="0" algn="l">
              <a:buNone/>
              <a:defRPr kumimoji="1" lang="zh-CN" altLang="en-US" sz="4500" b="1" kern="1200" spc="200" baseline="0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</a:lstStyle>
          <a:p>
            <a:pPr lvl="0"/>
            <a:r>
              <a:rPr lang="zh-CN" altLang="en-US" dirty="0"/>
              <a:t>单击</a:t>
            </a:r>
            <a:r>
              <a:rPr dirty="0"/>
              <a:t>此处</a:t>
            </a:r>
            <a:r>
              <a:rPr lang="zh-CN" altLang="en-US" dirty="0"/>
              <a:t>键入标题</a:t>
            </a:r>
          </a:p>
        </p:txBody>
      </p:sp>
      <p:grpSp>
        <p:nvGrpSpPr>
          <p:cNvPr id="43" name="组合 42"/>
          <p:cNvGrpSpPr/>
          <p:nvPr userDrawn="1"/>
        </p:nvGrpSpPr>
        <p:grpSpPr>
          <a:xfrm>
            <a:off x="241571" y="5854162"/>
            <a:ext cx="5952752" cy="704612"/>
            <a:chOff x="470201" y="4157009"/>
            <a:chExt cx="7820794" cy="925726"/>
          </a:xfrm>
        </p:grpSpPr>
        <p:sp>
          <p:nvSpPr>
            <p:cNvPr id="44" name="文本框 43"/>
            <p:cNvSpPr txBox="1"/>
            <p:nvPr/>
          </p:nvSpPr>
          <p:spPr>
            <a:xfrm>
              <a:off x="470201" y="4249148"/>
              <a:ext cx="5657215" cy="3639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zh-CN" altLang="en-US" sz="1200" dirty="0">
                  <a:solidFill>
                    <a:srgbClr val="59575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融合商业与科技  培养知行合一的经管人才</a:t>
              </a:r>
            </a:p>
          </p:txBody>
        </p:sp>
        <p:sp>
          <p:nvSpPr>
            <p:cNvPr id="45" name="文本框 44"/>
            <p:cNvSpPr txBox="1"/>
            <p:nvPr/>
          </p:nvSpPr>
          <p:spPr>
            <a:xfrm>
              <a:off x="470201" y="4597503"/>
              <a:ext cx="7820794" cy="4852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en-US" altLang="zh-CN" sz="900" cap="all" baseline="0" dirty="0">
                  <a:solidFill>
                    <a:srgbClr val="595757"/>
                  </a:solidFill>
                  <a:latin typeface="Helvetica" pitchFamily="2" charset="0"/>
                </a:rPr>
                <a:t>           :  </a:t>
              </a:r>
              <a:r>
                <a:rPr kumimoji="1" lang="en-US" altLang="zh-CN" sz="900" cap="none" baseline="0" dirty="0">
                  <a:solidFill>
                    <a:srgbClr val="595757"/>
                  </a:solidFill>
                  <a:latin typeface="Helvetica" pitchFamily="2" charset="0"/>
                </a:rPr>
                <a:t>to integrate Business with Engineering, Science and Technology, and to nurture managerial talents with advanced knowledge and practical ability.</a:t>
              </a:r>
            </a:p>
          </p:txBody>
        </p:sp>
        <p:cxnSp>
          <p:nvCxnSpPr>
            <p:cNvPr id="46" name="直线连接符 14"/>
            <p:cNvCxnSpPr/>
            <p:nvPr/>
          </p:nvCxnSpPr>
          <p:spPr>
            <a:xfrm>
              <a:off x="571085" y="4157009"/>
              <a:ext cx="351692" cy="0"/>
            </a:xfrm>
            <a:prstGeom prst="line">
              <a:avLst/>
            </a:prstGeom>
            <a:ln w="12700">
              <a:solidFill>
                <a:srgbClr val="B98F3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" name="图片 1"/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43" t="16317" r="16449" b="17029"/>
          <a:stretch>
            <a:fillRect/>
          </a:stretch>
        </p:blipFill>
        <p:spPr>
          <a:xfrm>
            <a:off x="5818505" y="200660"/>
            <a:ext cx="3174365" cy="443865"/>
          </a:xfrm>
          <a:prstGeom prst="rect">
            <a:avLst/>
          </a:prstGeom>
        </p:spPr>
      </p:pic>
      <p:pic>
        <p:nvPicPr>
          <p:cNvPr id="3" name="图片 2" descr="C:/Users/chenshiquan/Desktop/透明底.png透明底"/>
          <p:cNvPicPr>
            <a:picLocks noChangeAspect="1"/>
          </p:cNvPicPr>
          <p:nvPr userDrawn="1"/>
        </p:nvPicPr>
        <p:blipFill>
          <a:blip r:embed="rId4"/>
          <a:srcRect l="61" r="61"/>
          <a:stretch>
            <a:fillRect/>
          </a:stretch>
        </p:blipFill>
        <p:spPr>
          <a:xfrm>
            <a:off x="231140" y="271780"/>
            <a:ext cx="2272665" cy="519430"/>
          </a:xfrm>
          <a:prstGeom prst="rect">
            <a:avLst/>
          </a:prstGeom>
        </p:spPr>
      </p:pic>
      <p:pic>
        <p:nvPicPr>
          <p:cNvPr id="25" name="图片 24" descr="校标"/>
          <p:cNvPicPr>
            <a:picLocks noChangeAspect="1"/>
          </p:cNvPicPr>
          <p:nvPr userDrawn="1"/>
        </p:nvPicPr>
        <p:blipFill>
          <a:blip r:embed="rId5">
            <a:alphaModFix amt="5000"/>
          </a:blip>
          <a:stretch>
            <a:fillRect/>
          </a:stretch>
        </p:blipFill>
        <p:spPr>
          <a:xfrm>
            <a:off x="7805420" y="5530850"/>
            <a:ext cx="1187450" cy="11874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id="{18B86DCD-FBEA-B54C-DA8E-A67AA8608DE0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297743" y="6181416"/>
            <a:ext cx="400025" cy="180012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组合 43"/>
          <p:cNvGrpSpPr/>
          <p:nvPr userDrawn="1"/>
        </p:nvGrpSpPr>
        <p:grpSpPr>
          <a:xfrm>
            <a:off x="437400" y="616430"/>
            <a:ext cx="314137" cy="362768"/>
            <a:chOff x="437913" y="503453"/>
            <a:chExt cx="322633" cy="372579"/>
          </a:xfrm>
        </p:grpSpPr>
        <p:sp>
          <p:nvSpPr>
            <p:cNvPr id="45" name="三角形 36"/>
            <p:cNvSpPr/>
            <p:nvPr/>
          </p:nvSpPr>
          <p:spPr>
            <a:xfrm rot="5400000">
              <a:off x="420239" y="521127"/>
              <a:ext cx="336251" cy="300903"/>
            </a:xfrm>
            <a:prstGeom prst="triangle">
              <a:avLst/>
            </a:prstGeom>
            <a:solidFill>
              <a:srgbClr val="1D2E5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46" name="三角形 37"/>
            <p:cNvSpPr/>
            <p:nvPr/>
          </p:nvSpPr>
          <p:spPr>
            <a:xfrm rot="5400000">
              <a:off x="551168" y="666653"/>
              <a:ext cx="220994" cy="197763"/>
            </a:xfrm>
            <a:prstGeom prst="triangle">
              <a:avLst/>
            </a:prstGeom>
            <a:solidFill>
              <a:srgbClr val="B98F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solidFill>
                  <a:sysClr val="windowText" lastClr="000000"/>
                </a:solidFill>
              </a:endParaRPr>
            </a:p>
          </p:txBody>
        </p:sp>
      </p:grpSp>
      <p:sp>
        <p:nvSpPr>
          <p:cNvPr id="4" name="文本占位符 3"/>
          <p:cNvSpPr>
            <a:spLocks noGrp="1"/>
          </p:cNvSpPr>
          <p:nvPr>
            <p:ph type="body" sz="quarter" idx="10" hasCustomPrompt="1"/>
          </p:nvPr>
        </p:nvSpPr>
        <p:spPr>
          <a:xfrm>
            <a:off x="889000" y="497553"/>
            <a:ext cx="5740400" cy="565150"/>
          </a:xfrm>
          <a:prstGeom prst="rect">
            <a:avLst/>
          </a:prstGeom>
        </p:spPr>
        <p:txBody>
          <a:bodyPr anchor="ctr"/>
          <a:lstStyle>
            <a:lvl1pPr marL="0" indent="0" algn="l" defTabSz="457200" rtl="0" eaLnBrk="1" latinLnBrk="0" hangingPunct="1">
              <a:buNone/>
              <a:defRPr kumimoji="1" lang="zh-CN" altLang="en-US" sz="3600" b="1" kern="1200" dirty="0">
                <a:solidFill>
                  <a:srgbClr val="1D2E5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</a:lstStyle>
          <a:p>
            <a:pPr lvl="0"/>
            <a:r>
              <a:rPr lang="zh-CN" altLang="en-US" dirty="0"/>
              <a:t>单击在此键入节标题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quarter" idx="11" hasCustomPrompt="1"/>
          </p:nvPr>
        </p:nvSpPr>
        <p:spPr>
          <a:xfrm>
            <a:off x="431799" y="1441593"/>
            <a:ext cx="4015509" cy="4652383"/>
          </a:xfrm>
          <a:prstGeom prst="rect">
            <a:avLst/>
          </a:prstGeom>
        </p:spPr>
        <p:txBody>
          <a:bodyPr/>
          <a:lstStyle>
            <a:lvl1pPr>
              <a:lnSpc>
                <a:spcPct val="125000"/>
              </a:lnSpc>
              <a:defRPr/>
            </a:lvl1pPr>
            <a:lvl2pPr>
              <a:lnSpc>
                <a:spcPct val="125000"/>
              </a:lnSpc>
              <a:defRPr/>
            </a:lvl2pPr>
            <a:lvl3pPr>
              <a:lnSpc>
                <a:spcPct val="125000"/>
              </a:lnSpc>
              <a:defRPr/>
            </a:lvl3pPr>
            <a:lvl4pPr>
              <a:lnSpc>
                <a:spcPct val="125000"/>
              </a:lnSpc>
              <a:defRPr/>
            </a:lvl4pPr>
            <a:lvl5pPr>
              <a:lnSpc>
                <a:spcPct val="125000"/>
              </a:lnSpc>
              <a:defRPr/>
            </a:lvl5pPr>
          </a:lstStyle>
          <a:p>
            <a:pPr lvl="0"/>
            <a:r>
              <a:rPr lang="zh-CN" altLang="en-US" dirty="0"/>
              <a:t>单击此处编辑文本</a:t>
            </a:r>
          </a:p>
          <a:p>
            <a:pPr lvl="1"/>
            <a:r>
              <a:rPr lang="zh-CN" altLang="en-US" dirty="0"/>
              <a:t>二级</a:t>
            </a:r>
          </a:p>
          <a:p>
            <a:pPr lvl="2"/>
            <a:r>
              <a:rPr lang="zh-CN" altLang="en-US" dirty="0"/>
              <a:t>三级</a:t>
            </a:r>
          </a:p>
          <a:p>
            <a:pPr lvl="3"/>
            <a:r>
              <a:rPr lang="zh-CN" altLang="en-US" dirty="0"/>
              <a:t>四级</a:t>
            </a:r>
          </a:p>
          <a:p>
            <a:pPr lvl="4"/>
            <a:r>
              <a:rPr lang="zh-CN" altLang="en-US" dirty="0"/>
              <a:t>五级</a:t>
            </a:r>
          </a:p>
        </p:txBody>
      </p:sp>
      <p:sp>
        <p:nvSpPr>
          <p:cNvPr id="5" name="内容占位符 2"/>
          <p:cNvSpPr>
            <a:spLocks noGrp="1"/>
          </p:cNvSpPr>
          <p:nvPr>
            <p:ph sz="quarter" idx="12" hasCustomPrompt="1"/>
          </p:nvPr>
        </p:nvSpPr>
        <p:spPr>
          <a:xfrm>
            <a:off x="4621645" y="1448618"/>
            <a:ext cx="4015509" cy="4652383"/>
          </a:xfrm>
          <a:prstGeom prst="rect">
            <a:avLst/>
          </a:prstGeom>
        </p:spPr>
        <p:txBody>
          <a:bodyPr/>
          <a:lstStyle>
            <a:lvl1pPr>
              <a:lnSpc>
                <a:spcPct val="125000"/>
              </a:lnSpc>
              <a:defRPr/>
            </a:lvl1pPr>
            <a:lvl2pPr>
              <a:lnSpc>
                <a:spcPct val="125000"/>
              </a:lnSpc>
              <a:defRPr/>
            </a:lvl2pPr>
            <a:lvl3pPr>
              <a:lnSpc>
                <a:spcPct val="125000"/>
              </a:lnSpc>
              <a:defRPr/>
            </a:lvl3pPr>
            <a:lvl4pPr>
              <a:lnSpc>
                <a:spcPct val="125000"/>
              </a:lnSpc>
              <a:defRPr/>
            </a:lvl4pPr>
            <a:lvl5pPr>
              <a:lnSpc>
                <a:spcPct val="125000"/>
              </a:lnSpc>
              <a:defRPr/>
            </a:lvl5pPr>
          </a:lstStyle>
          <a:p>
            <a:pPr lvl="0"/>
            <a:r>
              <a:rPr lang="zh-CN" altLang="en-US" dirty="0"/>
              <a:t>单击此处编辑文本</a:t>
            </a:r>
          </a:p>
          <a:p>
            <a:pPr lvl="1"/>
            <a:r>
              <a:rPr lang="zh-CN" altLang="en-US" dirty="0"/>
              <a:t>二级</a:t>
            </a:r>
          </a:p>
          <a:p>
            <a:pPr lvl="2"/>
            <a:r>
              <a:rPr lang="zh-CN" altLang="en-US" dirty="0"/>
              <a:t>三级</a:t>
            </a:r>
          </a:p>
          <a:p>
            <a:pPr lvl="3"/>
            <a:r>
              <a:rPr lang="zh-CN" altLang="en-US" dirty="0"/>
              <a:t>四级</a:t>
            </a:r>
          </a:p>
          <a:p>
            <a:pPr lvl="4"/>
            <a:r>
              <a:rPr lang="zh-CN" altLang="en-US" dirty="0"/>
              <a:t>五级</a:t>
            </a:r>
          </a:p>
        </p:txBody>
      </p:sp>
      <p:pic>
        <p:nvPicPr>
          <p:cNvPr id="25" name="图片 24" descr="校标"/>
          <p:cNvPicPr>
            <a:picLocks noChangeAspect="1"/>
          </p:cNvPicPr>
          <p:nvPr userDrawn="1"/>
        </p:nvPicPr>
        <p:blipFill>
          <a:blip r:embed="rId2">
            <a:alphaModFix amt="5000"/>
          </a:blip>
          <a:stretch>
            <a:fillRect/>
          </a:stretch>
        </p:blipFill>
        <p:spPr>
          <a:xfrm>
            <a:off x="7805420" y="5530850"/>
            <a:ext cx="1187450" cy="11874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组合 43"/>
          <p:cNvGrpSpPr/>
          <p:nvPr userDrawn="1"/>
        </p:nvGrpSpPr>
        <p:grpSpPr>
          <a:xfrm>
            <a:off x="437400" y="616430"/>
            <a:ext cx="314137" cy="362768"/>
            <a:chOff x="437913" y="503453"/>
            <a:chExt cx="322633" cy="372579"/>
          </a:xfrm>
        </p:grpSpPr>
        <p:sp>
          <p:nvSpPr>
            <p:cNvPr id="45" name="三角形 36"/>
            <p:cNvSpPr/>
            <p:nvPr/>
          </p:nvSpPr>
          <p:spPr>
            <a:xfrm rot="5400000">
              <a:off x="420239" y="521127"/>
              <a:ext cx="336251" cy="300903"/>
            </a:xfrm>
            <a:prstGeom prst="triangle">
              <a:avLst/>
            </a:prstGeom>
            <a:solidFill>
              <a:srgbClr val="1D2E5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46" name="三角形 37"/>
            <p:cNvSpPr/>
            <p:nvPr/>
          </p:nvSpPr>
          <p:spPr>
            <a:xfrm rot="5400000">
              <a:off x="551168" y="666653"/>
              <a:ext cx="220994" cy="197763"/>
            </a:xfrm>
            <a:prstGeom prst="triangle">
              <a:avLst/>
            </a:prstGeom>
            <a:solidFill>
              <a:srgbClr val="B98F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solidFill>
                  <a:sysClr val="windowText" lastClr="000000"/>
                </a:solidFill>
              </a:endParaRPr>
            </a:p>
          </p:txBody>
        </p:sp>
      </p:grpSp>
      <p:sp>
        <p:nvSpPr>
          <p:cNvPr id="4" name="文本占位符 3"/>
          <p:cNvSpPr>
            <a:spLocks noGrp="1"/>
          </p:cNvSpPr>
          <p:nvPr>
            <p:ph type="body" sz="quarter" idx="10" hasCustomPrompt="1"/>
          </p:nvPr>
        </p:nvSpPr>
        <p:spPr>
          <a:xfrm>
            <a:off x="889000" y="497553"/>
            <a:ext cx="5740400" cy="565150"/>
          </a:xfrm>
          <a:prstGeom prst="rect">
            <a:avLst/>
          </a:prstGeom>
        </p:spPr>
        <p:txBody>
          <a:bodyPr anchor="ctr"/>
          <a:lstStyle>
            <a:lvl1pPr marL="0" indent="0" algn="l" defTabSz="457200" rtl="0" eaLnBrk="1" latinLnBrk="0" hangingPunct="1">
              <a:buNone/>
              <a:defRPr kumimoji="1" lang="zh-CN" altLang="en-US" sz="3600" b="1" kern="1200" dirty="0">
                <a:solidFill>
                  <a:srgbClr val="1D2E5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</a:lstStyle>
          <a:p>
            <a:pPr lvl="0"/>
            <a:r>
              <a:rPr lang="zh-CN" altLang="en-US" dirty="0"/>
              <a:t>单击在此键入节标题</a:t>
            </a:r>
          </a:p>
        </p:txBody>
      </p:sp>
      <p:sp>
        <p:nvSpPr>
          <p:cNvPr id="2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629842" y="1630880"/>
            <a:ext cx="3868340" cy="823912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2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</a:p>
        </p:txBody>
      </p:sp>
      <p:sp>
        <p:nvSpPr>
          <p:cNvPr id="6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629842" y="2454792"/>
            <a:ext cx="3868340" cy="3684588"/>
          </a:xfrm>
          <a:prstGeom prst="rect">
            <a:avLst/>
          </a:prstGeom>
        </p:spPr>
        <p:txBody>
          <a:bodyPr/>
          <a:lstStyle>
            <a:lvl1pPr>
              <a:lnSpc>
                <a:spcPct val="125000"/>
              </a:lnSpc>
              <a:defRPr/>
            </a:lvl1pPr>
            <a:lvl2pPr>
              <a:lnSpc>
                <a:spcPct val="125000"/>
              </a:lnSpc>
              <a:defRPr/>
            </a:lvl2pPr>
            <a:lvl3pPr>
              <a:lnSpc>
                <a:spcPct val="125000"/>
              </a:lnSpc>
              <a:defRPr/>
            </a:lvl3pPr>
            <a:lvl4pPr>
              <a:lnSpc>
                <a:spcPct val="125000"/>
              </a:lnSpc>
              <a:defRPr/>
            </a:lvl4pPr>
            <a:lvl5pPr marL="1828800" indent="0">
              <a:lnSpc>
                <a:spcPct val="125000"/>
              </a:lnSpc>
              <a:buNone/>
              <a:defRPr/>
            </a:lvl5pPr>
          </a:lstStyle>
          <a:p>
            <a:pPr lvl="0"/>
            <a:r>
              <a:rPr lang="zh-CN" altLang="en-US" dirty="0"/>
              <a:t>单击此处编辑文本</a:t>
            </a:r>
          </a:p>
          <a:p>
            <a:pPr lvl="1"/>
            <a:r>
              <a:rPr lang="zh-CN" altLang="en-US" dirty="0"/>
              <a:t>二级</a:t>
            </a:r>
          </a:p>
          <a:p>
            <a:pPr lvl="2"/>
            <a:r>
              <a:rPr lang="zh-CN" altLang="en-US" dirty="0"/>
              <a:t>三级</a:t>
            </a:r>
          </a:p>
          <a:p>
            <a:pPr lvl="3"/>
            <a:r>
              <a:rPr lang="zh-CN" altLang="en-US" dirty="0"/>
              <a:t>四级</a:t>
            </a:r>
            <a:endParaRPr lang="en-US" dirty="0"/>
          </a:p>
        </p:txBody>
      </p:sp>
      <p:sp>
        <p:nvSpPr>
          <p:cNvPr id="7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629150" y="1630880"/>
            <a:ext cx="3887391" cy="823912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2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</a:p>
        </p:txBody>
      </p:sp>
      <p:sp>
        <p:nvSpPr>
          <p:cNvPr id="8" name="Content Placeholder 5"/>
          <p:cNvSpPr>
            <a:spLocks noGrp="1"/>
          </p:cNvSpPr>
          <p:nvPr>
            <p:ph sz="quarter" idx="4" hasCustomPrompt="1"/>
          </p:nvPr>
        </p:nvSpPr>
        <p:spPr>
          <a:xfrm>
            <a:off x="4629150" y="2454792"/>
            <a:ext cx="3887391" cy="3684588"/>
          </a:xfrm>
          <a:prstGeom prst="rect">
            <a:avLst/>
          </a:prstGeom>
        </p:spPr>
        <p:txBody>
          <a:bodyPr/>
          <a:lstStyle>
            <a:lvl1pPr>
              <a:lnSpc>
                <a:spcPct val="125000"/>
              </a:lnSpc>
              <a:defRPr/>
            </a:lvl1pPr>
            <a:lvl2pPr>
              <a:lnSpc>
                <a:spcPct val="125000"/>
              </a:lnSpc>
              <a:defRPr/>
            </a:lvl2pPr>
            <a:lvl3pPr>
              <a:lnSpc>
                <a:spcPct val="125000"/>
              </a:lnSpc>
              <a:defRPr/>
            </a:lvl3pPr>
            <a:lvl4pPr>
              <a:lnSpc>
                <a:spcPct val="125000"/>
              </a:lnSpc>
              <a:defRPr/>
            </a:lvl4pPr>
            <a:lvl5pPr marL="1828800" indent="0">
              <a:lnSpc>
                <a:spcPct val="125000"/>
              </a:lnSpc>
              <a:buNone/>
              <a:defRPr/>
            </a:lvl5pPr>
          </a:lstStyle>
          <a:p>
            <a:pPr lvl="0"/>
            <a:r>
              <a:rPr lang="zh-CN" altLang="en-US" dirty="0"/>
              <a:t>单击此处编辑文本</a:t>
            </a:r>
          </a:p>
          <a:p>
            <a:pPr lvl="1"/>
            <a:r>
              <a:rPr lang="zh-CN" altLang="en-US" dirty="0"/>
              <a:t>二级</a:t>
            </a:r>
          </a:p>
          <a:p>
            <a:pPr lvl="2"/>
            <a:r>
              <a:rPr lang="zh-CN" altLang="en-US" dirty="0"/>
              <a:t>三级</a:t>
            </a:r>
          </a:p>
          <a:p>
            <a:pPr lvl="3"/>
            <a:r>
              <a:rPr lang="zh-CN" altLang="en-US" dirty="0"/>
              <a:t>四级</a:t>
            </a:r>
            <a:endParaRPr lang="en-US" dirty="0"/>
          </a:p>
        </p:txBody>
      </p:sp>
      <p:pic>
        <p:nvPicPr>
          <p:cNvPr id="25" name="图片 24" descr="校标"/>
          <p:cNvPicPr>
            <a:picLocks noChangeAspect="1"/>
          </p:cNvPicPr>
          <p:nvPr userDrawn="1"/>
        </p:nvPicPr>
        <p:blipFill>
          <a:blip r:embed="rId2">
            <a:alphaModFix amt="5000"/>
          </a:blip>
          <a:stretch>
            <a:fillRect/>
          </a:stretch>
        </p:blipFill>
        <p:spPr>
          <a:xfrm>
            <a:off x="7805420" y="5530850"/>
            <a:ext cx="1187450" cy="11874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组合 43"/>
          <p:cNvGrpSpPr/>
          <p:nvPr userDrawn="1"/>
        </p:nvGrpSpPr>
        <p:grpSpPr>
          <a:xfrm>
            <a:off x="437400" y="616430"/>
            <a:ext cx="314137" cy="362768"/>
            <a:chOff x="437913" y="503453"/>
            <a:chExt cx="322633" cy="372579"/>
          </a:xfrm>
        </p:grpSpPr>
        <p:sp>
          <p:nvSpPr>
            <p:cNvPr id="45" name="三角形 36"/>
            <p:cNvSpPr/>
            <p:nvPr/>
          </p:nvSpPr>
          <p:spPr>
            <a:xfrm rot="5400000">
              <a:off x="420239" y="521127"/>
              <a:ext cx="336251" cy="300903"/>
            </a:xfrm>
            <a:prstGeom prst="triangle">
              <a:avLst/>
            </a:prstGeom>
            <a:solidFill>
              <a:srgbClr val="1D2E5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46" name="三角形 37"/>
            <p:cNvSpPr/>
            <p:nvPr/>
          </p:nvSpPr>
          <p:spPr>
            <a:xfrm rot="5400000">
              <a:off x="551168" y="666653"/>
              <a:ext cx="220994" cy="197763"/>
            </a:xfrm>
            <a:prstGeom prst="triangle">
              <a:avLst/>
            </a:prstGeom>
            <a:solidFill>
              <a:srgbClr val="B98F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solidFill>
                  <a:sysClr val="windowText" lastClr="000000"/>
                </a:solidFill>
              </a:endParaRPr>
            </a:p>
          </p:txBody>
        </p:sp>
      </p:grpSp>
      <p:sp>
        <p:nvSpPr>
          <p:cNvPr id="4" name="文本占位符 3"/>
          <p:cNvSpPr>
            <a:spLocks noGrp="1"/>
          </p:cNvSpPr>
          <p:nvPr>
            <p:ph type="body" sz="quarter" idx="10" hasCustomPrompt="1"/>
          </p:nvPr>
        </p:nvSpPr>
        <p:spPr>
          <a:xfrm>
            <a:off x="889000" y="497553"/>
            <a:ext cx="5740400" cy="565150"/>
          </a:xfrm>
          <a:prstGeom prst="rect">
            <a:avLst/>
          </a:prstGeom>
        </p:spPr>
        <p:txBody>
          <a:bodyPr anchor="ctr"/>
          <a:lstStyle>
            <a:lvl1pPr marL="0" indent="0" algn="l" defTabSz="457200" rtl="0" eaLnBrk="1" latinLnBrk="0" hangingPunct="1">
              <a:buNone/>
              <a:defRPr kumimoji="1" lang="zh-CN" altLang="en-US" sz="3600" b="1" kern="1200" dirty="0">
                <a:solidFill>
                  <a:srgbClr val="1D2E5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</a:lstStyle>
          <a:p>
            <a:pPr lvl="0"/>
            <a:r>
              <a:rPr lang="zh-CN" altLang="en-US" dirty="0"/>
              <a:t>单击在此键入节标题</a:t>
            </a:r>
          </a:p>
        </p:txBody>
      </p:sp>
      <p:pic>
        <p:nvPicPr>
          <p:cNvPr id="25" name="图片 24" descr="校标"/>
          <p:cNvPicPr>
            <a:picLocks noChangeAspect="1"/>
          </p:cNvPicPr>
          <p:nvPr userDrawn="1"/>
        </p:nvPicPr>
        <p:blipFill>
          <a:blip r:embed="rId2">
            <a:alphaModFix amt="5000"/>
          </a:blip>
          <a:stretch>
            <a:fillRect/>
          </a:stretch>
        </p:blipFill>
        <p:spPr>
          <a:xfrm>
            <a:off x="7805420" y="5530850"/>
            <a:ext cx="1187450" cy="11874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图片 24" descr="校标"/>
          <p:cNvPicPr>
            <a:picLocks noChangeAspect="1"/>
          </p:cNvPicPr>
          <p:nvPr userDrawn="1"/>
        </p:nvPicPr>
        <p:blipFill>
          <a:blip r:embed="rId2">
            <a:alphaModFix amt="5000"/>
          </a:blip>
          <a:stretch>
            <a:fillRect/>
          </a:stretch>
        </p:blipFill>
        <p:spPr>
          <a:xfrm>
            <a:off x="7805420" y="5530850"/>
            <a:ext cx="1187450" cy="11874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3887391" y="987426"/>
            <a:ext cx="4629150" cy="4873625"/>
          </a:xfrm>
          <a:prstGeom prst="rect">
            <a:avLst/>
          </a:prstGeom>
        </p:spPr>
        <p:txBody>
          <a:bodyPr/>
          <a:lstStyle>
            <a:lvl1pPr>
              <a:lnSpc>
                <a:spcPct val="125000"/>
              </a:lnSpc>
              <a:defRPr sz="3200"/>
            </a:lvl1pPr>
            <a:lvl2pPr>
              <a:lnSpc>
                <a:spcPct val="125000"/>
              </a:lnSpc>
              <a:defRPr sz="2800"/>
            </a:lvl2pPr>
            <a:lvl3pPr>
              <a:lnSpc>
                <a:spcPct val="125000"/>
              </a:lnSpc>
              <a:defRPr sz="2400"/>
            </a:lvl3pPr>
            <a:lvl4pPr>
              <a:lnSpc>
                <a:spcPct val="125000"/>
              </a:lnSpc>
              <a:defRPr sz="2000"/>
            </a:lvl4pPr>
            <a:lvl5pPr>
              <a:lnSpc>
                <a:spcPct val="125000"/>
              </a:lnSpc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dirty="0"/>
              <a:t>单击此处编辑文本</a:t>
            </a:r>
          </a:p>
          <a:p>
            <a:pPr lvl="1"/>
            <a:r>
              <a:rPr lang="zh-CN" altLang="en-US" dirty="0"/>
              <a:t>二级</a:t>
            </a:r>
          </a:p>
          <a:p>
            <a:pPr lvl="2"/>
            <a:r>
              <a:rPr lang="zh-CN" altLang="en-US" dirty="0"/>
              <a:t>三级</a:t>
            </a:r>
          </a:p>
          <a:p>
            <a:pPr lvl="3"/>
            <a:r>
              <a:rPr lang="zh-CN" altLang="en-US" dirty="0"/>
              <a:t>四级</a:t>
            </a:r>
          </a:p>
          <a:p>
            <a:pPr lvl="4"/>
            <a:r>
              <a:rPr lang="zh-CN" altLang="en-US" dirty="0"/>
              <a:t>五级</a:t>
            </a:r>
            <a:endParaRPr lang="en-US" dirty="0"/>
          </a:p>
        </p:txBody>
      </p:sp>
      <p:sp>
        <p:nvSpPr>
          <p:cNvPr id="5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629841" y="2057400"/>
            <a:ext cx="2949178" cy="3811588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25000"/>
              </a:lnSpc>
              <a:buFont typeface="Arial" panose="020B0604020202020204" pitchFamily="34" charset="0"/>
              <a:buNone/>
              <a:defRPr lang="zh-CN" altLang="en-US" sz="20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/>
              <a:t>单击此处编辑文本</a:t>
            </a:r>
          </a:p>
        </p:txBody>
      </p:sp>
      <p:grpSp>
        <p:nvGrpSpPr>
          <p:cNvPr id="6" name="组合 5"/>
          <p:cNvGrpSpPr/>
          <p:nvPr userDrawn="1"/>
        </p:nvGrpSpPr>
        <p:grpSpPr>
          <a:xfrm>
            <a:off x="437400" y="616430"/>
            <a:ext cx="314137" cy="362768"/>
            <a:chOff x="437913" y="503453"/>
            <a:chExt cx="322633" cy="372579"/>
          </a:xfrm>
        </p:grpSpPr>
        <p:sp>
          <p:nvSpPr>
            <p:cNvPr id="7" name="三角形 36"/>
            <p:cNvSpPr/>
            <p:nvPr/>
          </p:nvSpPr>
          <p:spPr>
            <a:xfrm rot="5400000">
              <a:off x="420239" y="521127"/>
              <a:ext cx="336251" cy="300903"/>
            </a:xfrm>
            <a:prstGeom prst="triangle">
              <a:avLst/>
            </a:prstGeom>
            <a:solidFill>
              <a:srgbClr val="1D2E5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8" name="三角形 37"/>
            <p:cNvSpPr/>
            <p:nvPr/>
          </p:nvSpPr>
          <p:spPr>
            <a:xfrm rot="5400000">
              <a:off x="551168" y="666653"/>
              <a:ext cx="220994" cy="197763"/>
            </a:xfrm>
            <a:prstGeom prst="triangle">
              <a:avLst/>
            </a:prstGeom>
            <a:solidFill>
              <a:srgbClr val="B98F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solidFill>
                  <a:sysClr val="windowText" lastClr="000000"/>
                </a:solidFill>
              </a:endParaRPr>
            </a:p>
          </p:txBody>
        </p:sp>
      </p:grpSp>
      <p:sp>
        <p:nvSpPr>
          <p:cNvPr id="9" name="文本占位符 3"/>
          <p:cNvSpPr>
            <a:spLocks noGrp="1"/>
          </p:cNvSpPr>
          <p:nvPr>
            <p:ph type="body" sz="quarter" idx="10" hasCustomPrompt="1"/>
          </p:nvPr>
        </p:nvSpPr>
        <p:spPr>
          <a:xfrm>
            <a:off x="889000" y="497552"/>
            <a:ext cx="2690019" cy="1229647"/>
          </a:xfrm>
          <a:prstGeom prst="rect">
            <a:avLst/>
          </a:prstGeom>
        </p:spPr>
        <p:txBody>
          <a:bodyPr anchor="ctr"/>
          <a:lstStyle>
            <a:lvl1pPr marL="0" indent="0" algn="l" defTabSz="457200" rtl="0" eaLnBrk="1" latinLnBrk="0" hangingPunct="1">
              <a:buNone/>
              <a:defRPr kumimoji="1" lang="zh-CN" altLang="en-US" sz="3600" b="1" kern="1200" dirty="0">
                <a:solidFill>
                  <a:srgbClr val="1D2E5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</a:lstStyle>
          <a:p>
            <a:pPr lvl="0"/>
            <a:r>
              <a:rPr lang="zh-CN" altLang="en-US" dirty="0"/>
              <a:t>单击在此键入节标题</a:t>
            </a:r>
          </a:p>
        </p:txBody>
      </p:sp>
      <p:pic>
        <p:nvPicPr>
          <p:cNvPr id="25" name="图片 24" descr="校标"/>
          <p:cNvPicPr>
            <a:picLocks noChangeAspect="1"/>
          </p:cNvPicPr>
          <p:nvPr userDrawn="1"/>
        </p:nvPicPr>
        <p:blipFill>
          <a:blip r:embed="rId2">
            <a:alphaModFix amt="5000"/>
          </a:blip>
          <a:stretch>
            <a:fillRect/>
          </a:stretch>
        </p:blipFill>
        <p:spPr>
          <a:xfrm>
            <a:off x="7805420" y="5530850"/>
            <a:ext cx="1187450" cy="11874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dirty="0"/>
              <a:t>单击图标添加图片</a:t>
            </a:r>
            <a:endParaRPr lang="en-US" dirty="0"/>
          </a:p>
        </p:txBody>
      </p:sp>
      <p:sp>
        <p:nvSpPr>
          <p:cNvPr id="6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629841" y="2057400"/>
            <a:ext cx="2949178" cy="3811588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25000"/>
              </a:lnSpc>
              <a:spcBef>
                <a:spcPts val="0"/>
              </a:spcBef>
              <a:buFont typeface="Arial" panose="020B0604020202020204" pitchFamily="34" charset="0"/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/>
              <a:t>单击此处编辑文本</a:t>
            </a:r>
          </a:p>
        </p:txBody>
      </p:sp>
      <p:grpSp>
        <p:nvGrpSpPr>
          <p:cNvPr id="7" name="组合 6"/>
          <p:cNvGrpSpPr/>
          <p:nvPr userDrawn="1"/>
        </p:nvGrpSpPr>
        <p:grpSpPr>
          <a:xfrm>
            <a:off x="437400" y="616430"/>
            <a:ext cx="314137" cy="362768"/>
            <a:chOff x="437913" y="503453"/>
            <a:chExt cx="322633" cy="372579"/>
          </a:xfrm>
        </p:grpSpPr>
        <p:sp>
          <p:nvSpPr>
            <p:cNvPr id="8" name="三角形 36"/>
            <p:cNvSpPr/>
            <p:nvPr/>
          </p:nvSpPr>
          <p:spPr>
            <a:xfrm rot="5400000">
              <a:off x="420239" y="521127"/>
              <a:ext cx="336251" cy="300903"/>
            </a:xfrm>
            <a:prstGeom prst="triangle">
              <a:avLst/>
            </a:prstGeom>
            <a:solidFill>
              <a:srgbClr val="1D2E5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9" name="三角形 37"/>
            <p:cNvSpPr/>
            <p:nvPr/>
          </p:nvSpPr>
          <p:spPr>
            <a:xfrm rot="5400000">
              <a:off x="551168" y="666653"/>
              <a:ext cx="220994" cy="197763"/>
            </a:xfrm>
            <a:prstGeom prst="triangle">
              <a:avLst/>
            </a:prstGeom>
            <a:solidFill>
              <a:srgbClr val="B98F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solidFill>
                  <a:sysClr val="windowText" lastClr="000000"/>
                </a:solidFill>
              </a:endParaRPr>
            </a:p>
          </p:txBody>
        </p:sp>
      </p:grpSp>
      <p:sp>
        <p:nvSpPr>
          <p:cNvPr id="10" name="文本占位符 3"/>
          <p:cNvSpPr>
            <a:spLocks noGrp="1"/>
          </p:cNvSpPr>
          <p:nvPr>
            <p:ph type="body" sz="quarter" idx="10" hasCustomPrompt="1"/>
          </p:nvPr>
        </p:nvSpPr>
        <p:spPr>
          <a:xfrm>
            <a:off x="889000" y="497552"/>
            <a:ext cx="2690019" cy="1229647"/>
          </a:xfrm>
          <a:prstGeom prst="rect">
            <a:avLst/>
          </a:prstGeom>
        </p:spPr>
        <p:txBody>
          <a:bodyPr anchor="ctr"/>
          <a:lstStyle>
            <a:lvl1pPr marL="0" indent="0" algn="l" defTabSz="457200" rtl="0" eaLnBrk="1" latinLnBrk="0" hangingPunct="1">
              <a:buNone/>
              <a:defRPr kumimoji="1" lang="zh-CN" altLang="en-US" sz="3600" b="1" kern="1200" dirty="0">
                <a:solidFill>
                  <a:srgbClr val="1D2E5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</a:lstStyle>
          <a:p>
            <a:pPr lvl="0"/>
            <a:r>
              <a:rPr lang="zh-CN" altLang="en-US" dirty="0"/>
              <a:t>单击在此键入节标题</a:t>
            </a:r>
          </a:p>
        </p:txBody>
      </p:sp>
      <p:pic>
        <p:nvPicPr>
          <p:cNvPr id="25" name="图片 24" descr="校标"/>
          <p:cNvPicPr>
            <a:picLocks noChangeAspect="1"/>
          </p:cNvPicPr>
          <p:nvPr userDrawn="1"/>
        </p:nvPicPr>
        <p:blipFill>
          <a:blip r:embed="rId2">
            <a:alphaModFix amt="5000"/>
          </a:blip>
          <a:stretch>
            <a:fillRect/>
          </a:stretch>
        </p:blipFill>
        <p:spPr>
          <a:xfrm>
            <a:off x="7805420" y="5530850"/>
            <a:ext cx="1187450" cy="11874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 userDrawn="1"/>
        </p:nvGrpSpPr>
        <p:grpSpPr>
          <a:xfrm>
            <a:off x="437400" y="616430"/>
            <a:ext cx="314137" cy="362768"/>
            <a:chOff x="437913" y="503453"/>
            <a:chExt cx="322633" cy="372579"/>
          </a:xfrm>
        </p:grpSpPr>
        <p:sp>
          <p:nvSpPr>
            <p:cNvPr id="6" name="三角形 36"/>
            <p:cNvSpPr/>
            <p:nvPr/>
          </p:nvSpPr>
          <p:spPr>
            <a:xfrm rot="5400000">
              <a:off x="420239" y="521127"/>
              <a:ext cx="336251" cy="300903"/>
            </a:xfrm>
            <a:prstGeom prst="triangle">
              <a:avLst/>
            </a:prstGeom>
            <a:solidFill>
              <a:srgbClr val="1D2E5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8" name="三角形 37"/>
            <p:cNvSpPr/>
            <p:nvPr/>
          </p:nvSpPr>
          <p:spPr>
            <a:xfrm rot="5400000">
              <a:off x="551168" y="666653"/>
              <a:ext cx="220994" cy="197763"/>
            </a:xfrm>
            <a:prstGeom prst="triangle">
              <a:avLst/>
            </a:prstGeom>
            <a:solidFill>
              <a:srgbClr val="B98F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solidFill>
                  <a:sysClr val="windowText" lastClr="000000"/>
                </a:solidFill>
              </a:endParaRPr>
            </a:p>
          </p:txBody>
        </p:sp>
      </p:grpSp>
      <p:sp>
        <p:nvSpPr>
          <p:cNvPr id="9" name="文本占位符 3"/>
          <p:cNvSpPr>
            <a:spLocks noGrp="1"/>
          </p:cNvSpPr>
          <p:nvPr>
            <p:ph type="body" sz="quarter" idx="10" hasCustomPrompt="1"/>
          </p:nvPr>
        </p:nvSpPr>
        <p:spPr>
          <a:xfrm>
            <a:off x="889000" y="497553"/>
            <a:ext cx="5740400" cy="565150"/>
          </a:xfrm>
          <a:prstGeom prst="rect">
            <a:avLst/>
          </a:prstGeom>
        </p:spPr>
        <p:txBody>
          <a:bodyPr anchor="ctr"/>
          <a:lstStyle>
            <a:lvl1pPr marL="0" indent="0" algn="l" defTabSz="457200" rtl="0" eaLnBrk="1" latinLnBrk="0" hangingPunct="1">
              <a:buNone/>
              <a:defRPr kumimoji="1" lang="zh-CN" altLang="en-US" sz="3600" b="1" kern="1200" dirty="0">
                <a:solidFill>
                  <a:srgbClr val="1D2E5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</a:lstStyle>
          <a:p>
            <a:pPr lvl="0"/>
            <a:r>
              <a:rPr lang="zh-CN" altLang="en-US" dirty="0"/>
              <a:t>单击在此键入节标题</a:t>
            </a:r>
          </a:p>
        </p:txBody>
      </p:sp>
      <p:sp>
        <p:nvSpPr>
          <p:cNvPr id="12" name="Vertical Text Placeholder 2"/>
          <p:cNvSpPr>
            <a:spLocks noGrp="1"/>
          </p:cNvSpPr>
          <p:nvPr>
            <p:ph type="body" orient="vert" idx="1" hasCustomPrompt="1"/>
          </p:nvPr>
        </p:nvSpPr>
        <p:spPr>
          <a:xfrm>
            <a:off x="628650" y="1496291"/>
            <a:ext cx="7886700" cy="4680672"/>
          </a:xfrm>
          <a:prstGeom prst="rect">
            <a:avLst/>
          </a:prstGeom>
        </p:spPr>
        <p:txBody>
          <a:bodyPr vert="eaVert"/>
          <a:lstStyle>
            <a:lvl1pPr>
              <a:lnSpc>
                <a:spcPct val="125000"/>
              </a:lnSpc>
              <a:defRPr/>
            </a:lvl1pPr>
            <a:lvl2pPr>
              <a:lnSpc>
                <a:spcPct val="125000"/>
              </a:lnSpc>
              <a:defRPr/>
            </a:lvl2pPr>
            <a:lvl3pPr>
              <a:lnSpc>
                <a:spcPct val="125000"/>
              </a:lnSpc>
              <a:defRPr/>
            </a:lvl3pPr>
            <a:lvl4pPr>
              <a:lnSpc>
                <a:spcPct val="125000"/>
              </a:lnSpc>
              <a:defRPr/>
            </a:lvl4pPr>
            <a:lvl5pPr>
              <a:lnSpc>
                <a:spcPct val="125000"/>
              </a:lnSpc>
              <a:defRPr/>
            </a:lvl5pPr>
          </a:lstStyle>
          <a:p>
            <a:pPr lvl="0"/>
            <a:r>
              <a:rPr lang="zh-CN" altLang="en-US" dirty="0"/>
              <a:t>单击此处编辑文样</a:t>
            </a:r>
          </a:p>
          <a:p>
            <a:pPr lvl="1"/>
            <a:r>
              <a:rPr lang="zh-CN" altLang="en-US" dirty="0"/>
              <a:t>二级</a:t>
            </a:r>
          </a:p>
          <a:p>
            <a:pPr lvl="2"/>
            <a:r>
              <a:rPr lang="zh-CN" altLang="en-US" dirty="0"/>
              <a:t>三级</a:t>
            </a:r>
          </a:p>
          <a:p>
            <a:pPr lvl="3"/>
            <a:r>
              <a:rPr lang="zh-CN" altLang="en-US" dirty="0"/>
              <a:t>四级</a:t>
            </a:r>
          </a:p>
          <a:p>
            <a:pPr lvl="4"/>
            <a:r>
              <a:rPr lang="zh-CN" altLang="en-US" dirty="0"/>
              <a:t>五级</a:t>
            </a:r>
            <a:endParaRPr lang="en-US" dirty="0"/>
          </a:p>
        </p:txBody>
      </p:sp>
      <p:pic>
        <p:nvPicPr>
          <p:cNvPr id="25" name="图片 24" descr="校标"/>
          <p:cNvPicPr>
            <a:picLocks noChangeAspect="1"/>
          </p:cNvPicPr>
          <p:nvPr userDrawn="1"/>
        </p:nvPicPr>
        <p:blipFill>
          <a:blip r:embed="rId2">
            <a:alphaModFix amt="5000"/>
          </a:blip>
          <a:stretch>
            <a:fillRect/>
          </a:stretch>
        </p:blipFill>
        <p:spPr>
          <a:xfrm>
            <a:off x="7805420" y="5530850"/>
            <a:ext cx="1187450" cy="11874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 userDrawn="1"/>
        </p:nvGrpSpPr>
        <p:grpSpPr>
          <a:xfrm rot="5400000">
            <a:off x="8053461" y="340810"/>
            <a:ext cx="314137" cy="362768"/>
            <a:chOff x="437913" y="503453"/>
            <a:chExt cx="322633" cy="372579"/>
          </a:xfrm>
        </p:grpSpPr>
        <p:sp>
          <p:nvSpPr>
            <p:cNvPr id="8" name="三角形 36"/>
            <p:cNvSpPr/>
            <p:nvPr/>
          </p:nvSpPr>
          <p:spPr>
            <a:xfrm rot="5400000">
              <a:off x="420239" y="521127"/>
              <a:ext cx="336251" cy="300903"/>
            </a:xfrm>
            <a:prstGeom prst="triangle">
              <a:avLst/>
            </a:prstGeom>
            <a:solidFill>
              <a:srgbClr val="1D2E5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9" name="三角形 37"/>
            <p:cNvSpPr/>
            <p:nvPr/>
          </p:nvSpPr>
          <p:spPr>
            <a:xfrm rot="5400000">
              <a:off x="551168" y="666653"/>
              <a:ext cx="220994" cy="197763"/>
            </a:xfrm>
            <a:prstGeom prst="triangle">
              <a:avLst/>
            </a:prstGeom>
            <a:solidFill>
              <a:srgbClr val="B98F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solidFill>
                  <a:sysClr val="windowText" lastClr="000000"/>
                </a:solidFill>
              </a:endParaRPr>
            </a:p>
          </p:txBody>
        </p:sp>
      </p:grpSp>
      <p:sp>
        <p:nvSpPr>
          <p:cNvPr id="11" name="Vertical Title 1"/>
          <p:cNvSpPr>
            <a:spLocks noGrp="1"/>
          </p:cNvSpPr>
          <p:nvPr>
            <p:ph type="title" orient="vert" hasCustomPrompt="1"/>
          </p:nvPr>
        </p:nvSpPr>
        <p:spPr>
          <a:xfrm>
            <a:off x="7490789" y="779687"/>
            <a:ext cx="1076714" cy="5397275"/>
          </a:xfrm>
          <a:prstGeom prst="rect">
            <a:avLst/>
          </a:prstGeom>
        </p:spPr>
        <p:txBody>
          <a:bodyPr vert="eaVert" anchor="t"/>
          <a:lstStyle>
            <a:lvl1pPr>
              <a:defRPr kumimoji="1" lang="en-US" altLang="en-US" sz="3600" b="1" kern="1200" dirty="0">
                <a:solidFill>
                  <a:srgbClr val="1D2E5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</a:lstStyle>
          <a:p>
            <a:pPr lvl="0"/>
            <a:r>
              <a:rPr lang="zh-CN" altLang="en-US" dirty="0"/>
              <a:t>单击在此键入节标题</a:t>
            </a:r>
          </a:p>
        </p:txBody>
      </p:sp>
      <p:sp>
        <p:nvSpPr>
          <p:cNvPr id="12" name="Vertical Text Placeholder 2"/>
          <p:cNvSpPr>
            <a:spLocks noGrp="1"/>
          </p:cNvSpPr>
          <p:nvPr>
            <p:ph type="body" orient="vert" idx="1" hasCustomPrompt="1"/>
          </p:nvPr>
        </p:nvSpPr>
        <p:spPr>
          <a:xfrm>
            <a:off x="628650" y="365125"/>
            <a:ext cx="6574790" cy="5811838"/>
          </a:xfrm>
          <a:prstGeom prst="rect">
            <a:avLst/>
          </a:prstGeom>
        </p:spPr>
        <p:txBody>
          <a:bodyPr vert="eaVert"/>
          <a:lstStyle>
            <a:lvl1pPr>
              <a:lnSpc>
                <a:spcPct val="125000"/>
              </a:lnSpc>
              <a:defRPr/>
            </a:lvl1pPr>
            <a:lvl2pPr>
              <a:lnSpc>
                <a:spcPct val="125000"/>
              </a:lnSpc>
              <a:defRPr/>
            </a:lvl2pPr>
            <a:lvl3pPr>
              <a:lnSpc>
                <a:spcPct val="125000"/>
              </a:lnSpc>
              <a:defRPr/>
            </a:lvl3pPr>
            <a:lvl4pPr>
              <a:lnSpc>
                <a:spcPct val="125000"/>
              </a:lnSpc>
              <a:defRPr/>
            </a:lvl4pPr>
            <a:lvl5pPr>
              <a:lnSpc>
                <a:spcPct val="125000"/>
              </a:lnSpc>
              <a:defRPr/>
            </a:lvl5pPr>
          </a:lstStyle>
          <a:p>
            <a:pPr lvl="0"/>
            <a:r>
              <a:rPr lang="zh-CN" altLang="en-US" dirty="0"/>
              <a:t>单击此处编辑文本</a:t>
            </a:r>
          </a:p>
          <a:p>
            <a:pPr lvl="1"/>
            <a:r>
              <a:rPr lang="zh-CN" altLang="en-US" dirty="0"/>
              <a:t>二级</a:t>
            </a:r>
          </a:p>
          <a:p>
            <a:pPr lvl="2"/>
            <a:r>
              <a:rPr lang="zh-CN" altLang="en-US" dirty="0"/>
              <a:t>三级</a:t>
            </a:r>
          </a:p>
          <a:p>
            <a:pPr lvl="3"/>
            <a:r>
              <a:rPr lang="zh-CN" altLang="en-US" dirty="0"/>
              <a:t>四级</a:t>
            </a:r>
          </a:p>
          <a:p>
            <a:pPr lvl="4"/>
            <a:r>
              <a:rPr lang="zh-CN" altLang="en-US" dirty="0"/>
              <a:t>五级</a:t>
            </a:r>
            <a:endParaRPr lang="en-US" dirty="0"/>
          </a:p>
        </p:txBody>
      </p:sp>
      <p:pic>
        <p:nvPicPr>
          <p:cNvPr id="25" name="图片 24" descr="校标"/>
          <p:cNvPicPr>
            <a:picLocks noChangeAspect="1"/>
          </p:cNvPicPr>
          <p:nvPr userDrawn="1"/>
        </p:nvPicPr>
        <p:blipFill>
          <a:blip r:embed="rId2">
            <a:alphaModFix amt="5000"/>
          </a:blip>
          <a:stretch>
            <a:fillRect/>
          </a:stretch>
        </p:blipFill>
        <p:spPr>
          <a:xfrm>
            <a:off x="7805420" y="5530850"/>
            <a:ext cx="1187450" cy="11874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-文本加配图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组合 43"/>
          <p:cNvGrpSpPr/>
          <p:nvPr userDrawn="1"/>
        </p:nvGrpSpPr>
        <p:grpSpPr>
          <a:xfrm>
            <a:off x="437400" y="616430"/>
            <a:ext cx="314137" cy="362768"/>
            <a:chOff x="437913" y="503453"/>
            <a:chExt cx="322633" cy="372579"/>
          </a:xfrm>
        </p:grpSpPr>
        <p:sp>
          <p:nvSpPr>
            <p:cNvPr id="45" name="三角形 36"/>
            <p:cNvSpPr/>
            <p:nvPr/>
          </p:nvSpPr>
          <p:spPr>
            <a:xfrm rot="5400000">
              <a:off x="420239" y="521127"/>
              <a:ext cx="336251" cy="300903"/>
            </a:xfrm>
            <a:prstGeom prst="triangle">
              <a:avLst/>
            </a:prstGeom>
            <a:solidFill>
              <a:srgbClr val="1D2E5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46" name="三角形 37"/>
            <p:cNvSpPr/>
            <p:nvPr/>
          </p:nvSpPr>
          <p:spPr>
            <a:xfrm rot="5400000">
              <a:off x="551168" y="666653"/>
              <a:ext cx="220994" cy="197763"/>
            </a:xfrm>
            <a:prstGeom prst="triangle">
              <a:avLst/>
            </a:prstGeom>
            <a:solidFill>
              <a:srgbClr val="B98F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solidFill>
                  <a:sysClr val="windowText" lastClr="000000"/>
                </a:solidFill>
              </a:endParaRPr>
            </a:p>
          </p:txBody>
        </p:sp>
      </p:grpSp>
      <p:sp>
        <p:nvSpPr>
          <p:cNvPr id="4" name="文本占位符 3"/>
          <p:cNvSpPr>
            <a:spLocks noGrp="1"/>
          </p:cNvSpPr>
          <p:nvPr>
            <p:ph type="body" sz="quarter" idx="10" hasCustomPrompt="1"/>
          </p:nvPr>
        </p:nvSpPr>
        <p:spPr>
          <a:xfrm>
            <a:off x="889000" y="497553"/>
            <a:ext cx="5740400" cy="565150"/>
          </a:xfrm>
          <a:prstGeom prst="rect">
            <a:avLst/>
          </a:prstGeom>
        </p:spPr>
        <p:txBody>
          <a:bodyPr anchor="ctr"/>
          <a:lstStyle>
            <a:lvl1pPr marL="0" indent="0" algn="l" defTabSz="457200" rtl="0" eaLnBrk="1" latinLnBrk="0" hangingPunct="1">
              <a:buNone/>
              <a:defRPr kumimoji="1" lang="zh-CN" altLang="en-US" sz="3600" b="1" kern="1200" dirty="0">
                <a:solidFill>
                  <a:srgbClr val="1D2E5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</a:lstStyle>
          <a:p>
            <a:pPr lvl="0"/>
            <a:r>
              <a:rPr lang="zh-CN" altLang="en-US" dirty="0"/>
              <a:t>单击键入节标题</a:t>
            </a:r>
          </a:p>
        </p:txBody>
      </p:sp>
      <p:pic>
        <p:nvPicPr>
          <p:cNvPr id="13" name="图片 12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37515" y="1775460"/>
            <a:ext cx="823595" cy="838835"/>
          </a:xfrm>
          <a:prstGeom prst="rect">
            <a:avLst/>
          </a:prstGeom>
        </p:spPr>
      </p:pic>
      <p:cxnSp>
        <p:nvCxnSpPr>
          <p:cNvPr id="14" name="直线连接符 13"/>
          <p:cNvCxnSpPr/>
          <p:nvPr userDrawn="1"/>
        </p:nvCxnSpPr>
        <p:spPr>
          <a:xfrm>
            <a:off x="437400" y="2873363"/>
            <a:ext cx="3961765" cy="0"/>
          </a:xfrm>
          <a:prstGeom prst="line">
            <a:avLst/>
          </a:prstGeom>
          <a:ln w="12700">
            <a:solidFill>
              <a:schemeClr val="bg2">
                <a:lumMod val="50000"/>
              </a:schemeClr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线连接符 15"/>
          <p:cNvCxnSpPr/>
          <p:nvPr userDrawn="1"/>
        </p:nvCxnSpPr>
        <p:spPr>
          <a:xfrm>
            <a:off x="437400" y="4408827"/>
            <a:ext cx="3961765" cy="0"/>
          </a:xfrm>
          <a:prstGeom prst="line">
            <a:avLst/>
          </a:prstGeom>
          <a:ln w="12700">
            <a:solidFill>
              <a:schemeClr val="bg2">
                <a:lumMod val="50000"/>
              </a:schemeClr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图片 11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437515" y="3081020"/>
            <a:ext cx="823595" cy="838835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437515" y="4650740"/>
            <a:ext cx="823595" cy="838835"/>
          </a:xfrm>
          <a:prstGeom prst="rect">
            <a:avLst/>
          </a:prstGeom>
        </p:spPr>
      </p:pic>
      <p:sp>
        <p:nvSpPr>
          <p:cNvPr id="2" name="图片占位符 1"/>
          <p:cNvSpPr>
            <a:spLocks noGrp="1"/>
          </p:cNvSpPr>
          <p:nvPr>
            <p:ph type="pic" idx="11" hasCustomPrompt="1"/>
          </p:nvPr>
        </p:nvSpPr>
        <p:spPr>
          <a:xfrm>
            <a:off x="4763135" y="1316990"/>
            <a:ext cx="4023360" cy="48768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lang="zh-CN" altLang="en-US"/>
              <a:t>单击图标键入图片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idx="12" hasCustomPrompt="1"/>
          </p:nvPr>
        </p:nvSpPr>
        <p:spPr>
          <a:xfrm>
            <a:off x="1412240" y="1659890"/>
            <a:ext cx="2987040" cy="1069975"/>
          </a:xfrm>
          <a:prstGeom prst="rect">
            <a:avLst/>
          </a:prstGeom>
        </p:spPr>
        <p:txBody>
          <a:bodyPr anchor="ctr" anchorCtr="0"/>
          <a:lstStyle>
            <a:lvl1pPr marL="0" indent="0" eaLnBrk="1" fontAlgn="auto" latinLnBrk="0" hangingPunct="1">
              <a:lnSpc>
                <a:spcPct val="125000"/>
              </a:lnSpc>
              <a:spcBef>
                <a:spcPts val="0"/>
              </a:spcBef>
              <a:buNone/>
              <a:defRPr sz="2200"/>
            </a:lvl1pPr>
          </a:lstStyle>
          <a:p>
            <a:pPr lvl="0"/>
            <a:r>
              <a:rPr lang="zh-CN" altLang="en-US" dirty="0"/>
              <a:t>单击键入文本内容</a:t>
            </a:r>
          </a:p>
        </p:txBody>
      </p:sp>
      <p:sp>
        <p:nvSpPr>
          <p:cNvPr id="6" name="文本占位符 5"/>
          <p:cNvSpPr>
            <a:spLocks noGrp="1"/>
          </p:cNvSpPr>
          <p:nvPr>
            <p:ph type="body" idx="13" hasCustomPrompt="1"/>
          </p:nvPr>
        </p:nvSpPr>
        <p:spPr>
          <a:xfrm>
            <a:off x="1412240" y="3096895"/>
            <a:ext cx="2987040" cy="1069975"/>
          </a:xfrm>
          <a:prstGeom prst="rect">
            <a:avLst/>
          </a:prstGeom>
        </p:spPr>
        <p:txBody>
          <a:bodyPr anchor="ctr" anchorCtr="0"/>
          <a:lstStyle>
            <a:lvl1pPr marL="0" indent="0" eaLnBrk="1" fontAlgn="auto" latinLnBrk="0" hangingPunct="1">
              <a:lnSpc>
                <a:spcPct val="125000"/>
              </a:lnSpc>
              <a:spcBef>
                <a:spcPts val="0"/>
              </a:spcBef>
              <a:buNone/>
              <a:defRPr sz="2200"/>
            </a:lvl1pPr>
          </a:lstStyle>
          <a:p>
            <a:pPr lvl="0"/>
            <a:r>
              <a:rPr lang="zh-CN" altLang="en-US"/>
              <a:t>单击键入文本内容</a:t>
            </a:r>
          </a:p>
        </p:txBody>
      </p:sp>
      <p:sp>
        <p:nvSpPr>
          <p:cNvPr id="7" name="文本占位符 6"/>
          <p:cNvSpPr>
            <a:spLocks noGrp="1"/>
          </p:cNvSpPr>
          <p:nvPr>
            <p:ph type="body" idx="14" hasCustomPrompt="1"/>
          </p:nvPr>
        </p:nvSpPr>
        <p:spPr>
          <a:xfrm>
            <a:off x="1412240" y="4650740"/>
            <a:ext cx="2987040" cy="1069975"/>
          </a:xfrm>
          <a:prstGeom prst="rect">
            <a:avLst/>
          </a:prstGeom>
        </p:spPr>
        <p:txBody>
          <a:bodyPr anchor="ctr" anchorCtr="0"/>
          <a:lstStyle>
            <a:lvl1pPr marL="0" indent="0" eaLnBrk="1" fontAlgn="auto" latinLnBrk="0" hangingPunct="1">
              <a:lnSpc>
                <a:spcPct val="125000"/>
              </a:lnSpc>
              <a:spcBef>
                <a:spcPts val="0"/>
              </a:spcBef>
              <a:buNone/>
              <a:defRPr sz="2200"/>
            </a:lvl1pPr>
          </a:lstStyle>
          <a:p>
            <a:pPr lvl="0"/>
            <a:r>
              <a:rPr lang="zh-CN" altLang="en-US"/>
              <a:t>单击键入文本内容</a:t>
            </a:r>
          </a:p>
        </p:txBody>
      </p:sp>
      <p:pic>
        <p:nvPicPr>
          <p:cNvPr id="25" name="图片 24" descr="校标"/>
          <p:cNvPicPr>
            <a:picLocks noChangeAspect="1"/>
          </p:cNvPicPr>
          <p:nvPr userDrawn="1"/>
        </p:nvPicPr>
        <p:blipFill>
          <a:blip r:embed="rId5">
            <a:alphaModFix amt="5000"/>
          </a:blip>
          <a:stretch>
            <a:fillRect/>
          </a:stretch>
        </p:blipFill>
        <p:spPr>
          <a:xfrm>
            <a:off x="7805420" y="5530850"/>
            <a:ext cx="1187450" cy="11874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-2部分图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组合 43"/>
          <p:cNvGrpSpPr/>
          <p:nvPr userDrawn="1"/>
        </p:nvGrpSpPr>
        <p:grpSpPr>
          <a:xfrm>
            <a:off x="437400" y="616430"/>
            <a:ext cx="314137" cy="362768"/>
            <a:chOff x="437913" y="503453"/>
            <a:chExt cx="322633" cy="372579"/>
          </a:xfrm>
        </p:grpSpPr>
        <p:sp>
          <p:nvSpPr>
            <p:cNvPr id="45" name="三角形 36"/>
            <p:cNvSpPr/>
            <p:nvPr/>
          </p:nvSpPr>
          <p:spPr>
            <a:xfrm rot="5400000">
              <a:off x="420239" y="521127"/>
              <a:ext cx="336251" cy="300903"/>
            </a:xfrm>
            <a:prstGeom prst="triangle">
              <a:avLst/>
            </a:prstGeom>
            <a:solidFill>
              <a:srgbClr val="1D2E5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46" name="三角形 37"/>
            <p:cNvSpPr/>
            <p:nvPr/>
          </p:nvSpPr>
          <p:spPr>
            <a:xfrm rot="5400000">
              <a:off x="551168" y="666653"/>
              <a:ext cx="220994" cy="197763"/>
            </a:xfrm>
            <a:prstGeom prst="triangle">
              <a:avLst/>
            </a:prstGeom>
            <a:solidFill>
              <a:srgbClr val="B98F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solidFill>
                  <a:sysClr val="windowText" lastClr="000000"/>
                </a:solidFill>
              </a:endParaRPr>
            </a:p>
          </p:txBody>
        </p:sp>
      </p:grpSp>
      <p:sp>
        <p:nvSpPr>
          <p:cNvPr id="4" name="文本占位符 3"/>
          <p:cNvSpPr>
            <a:spLocks noGrp="1"/>
          </p:cNvSpPr>
          <p:nvPr>
            <p:ph type="body" sz="quarter" idx="10" hasCustomPrompt="1"/>
          </p:nvPr>
        </p:nvSpPr>
        <p:spPr>
          <a:xfrm>
            <a:off x="889000" y="497553"/>
            <a:ext cx="5740400" cy="565150"/>
          </a:xfrm>
          <a:prstGeom prst="rect">
            <a:avLst/>
          </a:prstGeom>
        </p:spPr>
        <p:txBody>
          <a:bodyPr anchor="ctr"/>
          <a:lstStyle>
            <a:lvl1pPr marL="0" indent="0" algn="l" defTabSz="457200" rtl="0" eaLnBrk="1" latinLnBrk="0" hangingPunct="1">
              <a:buNone/>
              <a:defRPr kumimoji="1" lang="zh-CN" altLang="en-US" sz="3600" b="1" kern="1200" dirty="0">
                <a:solidFill>
                  <a:srgbClr val="1D2E5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</a:lstStyle>
          <a:p>
            <a:pPr lvl="0"/>
            <a:r>
              <a:rPr lang="zh-CN" altLang="en-US" dirty="0"/>
              <a:t>单击键入节标题</a:t>
            </a:r>
          </a:p>
        </p:txBody>
      </p:sp>
      <p:sp>
        <p:nvSpPr>
          <p:cNvPr id="2" name="任意形状 10"/>
          <p:cNvSpPr/>
          <p:nvPr userDrawn="1"/>
        </p:nvSpPr>
        <p:spPr>
          <a:xfrm rot="10800000">
            <a:off x="1179830" y="4387850"/>
            <a:ext cx="2374265" cy="96520"/>
          </a:xfrm>
          <a:custGeom>
            <a:avLst/>
            <a:gdLst>
              <a:gd name="connsiteX0" fmla="*/ 0 w 1326776"/>
              <a:gd name="connsiteY0" fmla="*/ 3586 h 103990"/>
              <a:gd name="connsiteX1" fmla="*/ 0 w 1326776"/>
              <a:gd name="connsiteY1" fmla="*/ 3586 h 103990"/>
              <a:gd name="connsiteX2" fmla="*/ 573741 w 1326776"/>
              <a:gd name="connsiteY2" fmla="*/ 3586 h 103990"/>
              <a:gd name="connsiteX3" fmla="*/ 674145 w 1326776"/>
              <a:gd name="connsiteY3" fmla="*/ 103990 h 103990"/>
              <a:gd name="connsiteX4" fmla="*/ 778135 w 1326776"/>
              <a:gd name="connsiteY4" fmla="*/ 0 h 103990"/>
              <a:gd name="connsiteX5" fmla="*/ 1326776 w 1326776"/>
              <a:gd name="connsiteY5" fmla="*/ 0 h 1039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326776" h="103990">
                <a:moveTo>
                  <a:pt x="0" y="3586"/>
                </a:moveTo>
                <a:lnTo>
                  <a:pt x="0" y="3586"/>
                </a:lnTo>
                <a:lnTo>
                  <a:pt x="573741" y="3586"/>
                </a:lnTo>
                <a:lnTo>
                  <a:pt x="674145" y="103990"/>
                </a:lnTo>
                <a:lnTo>
                  <a:pt x="778135" y="0"/>
                </a:lnTo>
                <a:lnTo>
                  <a:pt x="1326776" y="0"/>
                </a:lnTo>
              </a:path>
            </a:pathLst>
          </a:custGeom>
          <a:noFill/>
          <a:ln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48000">
                  <a:srgbClr val="B98F32"/>
                </a:gs>
                <a:gs pos="100000">
                  <a:schemeClr val="bg1"/>
                </a:gs>
              </a:gsLst>
              <a:lin ang="1080000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dist"/>
            <a:endParaRPr kumimoji="1" lang="zh-CN" altLang="en-US"/>
          </a:p>
        </p:txBody>
      </p:sp>
      <p:sp>
        <p:nvSpPr>
          <p:cNvPr id="28" name="图片占位符 27"/>
          <p:cNvSpPr>
            <a:spLocks noGrp="1"/>
          </p:cNvSpPr>
          <p:nvPr>
            <p:ph type="pic" idx="11" hasCustomPrompt="1"/>
          </p:nvPr>
        </p:nvSpPr>
        <p:spPr>
          <a:xfrm>
            <a:off x="556260" y="1236345"/>
            <a:ext cx="3621405" cy="2386965"/>
          </a:xfrm>
          <a:prstGeom prst="rect">
            <a:avLst/>
          </a:prstGeom>
          <a:effectLst>
            <a:outerShdw dist="50800" dir="2280000" algn="l" rotWithShape="0">
              <a:srgbClr val="BE8900">
                <a:alpha val="100000"/>
              </a:srgbClr>
            </a:outerShdw>
          </a:effectLst>
        </p:spPr>
        <p:txBody>
          <a:bodyPr anchor="ctr" anchorCtr="0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lang="zh-CN" altLang="en-US"/>
              <a:t>单击键入图片</a:t>
            </a:r>
          </a:p>
        </p:txBody>
      </p:sp>
      <p:sp>
        <p:nvSpPr>
          <p:cNvPr id="32" name="文本占位符 31"/>
          <p:cNvSpPr>
            <a:spLocks noGrp="1"/>
          </p:cNvSpPr>
          <p:nvPr>
            <p:ph type="body" idx="12" hasCustomPrompt="1"/>
          </p:nvPr>
        </p:nvSpPr>
        <p:spPr>
          <a:xfrm>
            <a:off x="842010" y="3839210"/>
            <a:ext cx="3049270" cy="374650"/>
          </a:xfrm>
          <a:prstGeom prst="rect">
            <a:avLst/>
          </a:prstGeom>
          <a:solidFill>
            <a:srgbClr val="BE8900"/>
          </a:solidFill>
          <a:ln w="28575">
            <a:noFill/>
            <a:round/>
          </a:ln>
          <a:effectLst>
            <a:outerShdw dist="88900" dir="5400000" algn="t" rotWithShape="0">
              <a:srgbClr val="1A2E50">
                <a:alpha val="100000"/>
              </a:srgbClr>
            </a:outerShdw>
          </a:effectLst>
        </p:spPr>
        <p:txBody>
          <a:bodyPr anchor="ctr" anchorCtr="0"/>
          <a:lstStyle>
            <a:lvl1pPr marL="0" indent="0" algn="ctr" eaLnBrk="1" fontAlgn="auto" latinLnBrk="0" hangingPunct="1">
              <a:lnSpc>
                <a:spcPct val="100000"/>
              </a:lnSpc>
              <a:spcBef>
                <a:spcPts val="0"/>
              </a:spcBef>
              <a:buNone/>
              <a:defRPr sz="2400"/>
            </a:lvl1pPr>
          </a:lstStyle>
          <a:p>
            <a:pPr lvl="0"/>
            <a:r>
              <a:rPr lang="zh-CN" altLang="en-US"/>
              <a:t>单击键入内容</a:t>
            </a:r>
          </a:p>
        </p:txBody>
      </p:sp>
      <p:sp>
        <p:nvSpPr>
          <p:cNvPr id="39" name="任意形状 10"/>
          <p:cNvSpPr/>
          <p:nvPr userDrawn="1"/>
        </p:nvSpPr>
        <p:spPr>
          <a:xfrm rot="10800000">
            <a:off x="5553710" y="4387850"/>
            <a:ext cx="2374265" cy="96520"/>
          </a:xfrm>
          <a:custGeom>
            <a:avLst/>
            <a:gdLst>
              <a:gd name="connsiteX0" fmla="*/ 0 w 1326776"/>
              <a:gd name="connsiteY0" fmla="*/ 3586 h 103990"/>
              <a:gd name="connsiteX1" fmla="*/ 0 w 1326776"/>
              <a:gd name="connsiteY1" fmla="*/ 3586 h 103990"/>
              <a:gd name="connsiteX2" fmla="*/ 573741 w 1326776"/>
              <a:gd name="connsiteY2" fmla="*/ 3586 h 103990"/>
              <a:gd name="connsiteX3" fmla="*/ 674145 w 1326776"/>
              <a:gd name="connsiteY3" fmla="*/ 103990 h 103990"/>
              <a:gd name="connsiteX4" fmla="*/ 778135 w 1326776"/>
              <a:gd name="connsiteY4" fmla="*/ 0 h 103990"/>
              <a:gd name="connsiteX5" fmla="*/ 1326776 w 1326776"/>
              <a:gd name="connsiteY5" fmla="*/ 0 h 1039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326776" h="103990">
                <a:moveTo>
                  <a:pt x="0" y="3586"/>
                </a:moveTo>
                <a:lnTo>
                  <a:pt x="0" y="3586"/>
                </a:lnTo>
                <a:lnTo>
                  <a:pt x="573741" y="3586"/>
                </a:lnTo>
                <a:lnTo>
                  <a:pt x="674145" y="103990"/>
                </a:lnTo>
                <a:lnTo>
                  <a:pt x="778135" y="0"/>
                </a:lnTo>
                <a:lnTo>
                  <a:pt x="1326776" y="0"/>
                </a:lnTo>
              </a:path>
            </a:pathLst>
          </a:custGeom>
          <a:noFill/>
          <a:ln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48000">
                  <a:srgbClr val="B98F32"/>
                </a:gs>
                <a:gs pos="100000">
                  <a:schemeClr val="bg1"/>
                </a:gs>
              </a:gsLst>
              <a:lin ang="1080000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dist"/>
            <a:endParaRPr kumimoji="1" lang="zh-CN" altLang="en-US"/>
          </a:p>
        </p:txBody>
      </p:sp>
      <p:sp>
        <p:nvSpPr>
          <p:cNvPr id="40" name="图片占位符 39"/>
          <p:cNvSpPr>
            <a:spLocks noGrp="1"/>
          </p:cNvSpPr>
          <p:nvPr>
            <p:ph type="pic" idx="13" hasCustomPrompt="1"/>
          </p:nvPr>
        </p:nvSpPr>
        <p:spPr>
          <a:xfrm>
            <a:off x="4930140" y="1236345"/>
            <a:ext cx="3621405" cy="2386965"/>
          </a:xfrm>
          <a:prstGeom prst="rect">
            <a:avLst/>
          </a:prstGeom>
          <a:effectLst>
            <a:outerShdw dist="50800" dir="2280000" algn="l" rotWithShape="0">
              <a:srgbClr val="BE8900">
                <a:alpha val="100000"/>
              </a:srgbClr>
            </a:outerShdw>
          </a:effectLst>
        </p:spPr>
        <p:txBody>
          <a:bodyPr anchor="ctr" anchorCtr="0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lang="zh-CN" altLang="en-US"/>
              <a:t>单击键入图片</a:t>
            </a:r>
          </a:p>
        </p:txBody>
      </p:sp>
      <p:sp>
        <p:nvSpPr>
          <p:cNvPr id="41" name="文本占位符 40"/>
          <p:cNvSpPr>
            <a:spLocks noGrp="1"/>
          </p:cNvSpPr>
          <p:nvPr>
            <p:ph type="body" idx="14" hasCustomPrompt="1"/>
          </p:nvPr>
        </p:nvSpPr>
        <p:spPr>
          <a:xfrm>
            <a:off x="5215890" y="3839210"/>
            <a:ext cx="3049270" cy="374650"/>
          </a:xfrm>
          <a:prstGeom prst="rect">
            <a:avLst/>
          </a:prstGeom>
          <a:solidFill>
            <a:srgbClr val="BE8900"/>
          </a:solidFill>
          <a:ln w="28575">
            <a:noFill/>
            <a:round/>
          </a:ln>
          <a:effectLst>
            <a:outerShdw dist="88900" dir="5400000" algn="t" rotWithShape="0">
              <a:srgbClr val="1A2E50">
                <a:alpha val="100000"/>
              </a:srgbClr>
            </a:outerShdw>
          </a:effectLst>
        </p:spPr>
        <p:txBody>
          <a:bodyPr anchor="ctr" anchorCtr="0"/>
          <a:lstStyle>
            <a:lvl1pPr marL="0" indent="0" algn="ctr" eaLnBrk="1" fontAlgn="auto" latinLnBrk="0" hangingPunct="1">
              <a:lnSpc>
                <a:spcPct val="100000"/>
              </a:lnSpc>
              <a:spcBef>
                <a:spcPts val="0"/>
              </a:spcBef>
              <a:buNone/>
              <a:defRPr sz="2400"/>
            </a:lvl1pPr>
          </a:lstStyle>
          <a:p>
            <a:pPr lvl="0"/>
            <a:r>
              <a:rPr lang="zh-CN" altLang="en-US"/>
              <a:t>单击键入内容</a:t>
            </a:r>
          </a:p>
        </p:txBody>
      </p:sp>
      <p:sp>
        <p:nvSpPr>
          <p:cNvPr id="42" name="文本占位符 41"/>
          <p:cNvSpPr>
            <a:spLocks noGrp="1"/>
          </p:cNvSpPr>
          <p:nvPr>
            <p:ph type="body" idx="15" hasCustomPrompt="1"/>
          </p:nvPr>
        </p:nvSpPr>
        <p:spPr>
          <a:xfrm>
            <a:off x="381635" y="4551045"/>
            <a:ext cx="3969385" cy="1744345"/>
          </a:xfrm>
          <a:prstGeom prst="rect">
            <a:avLst/>
          </a:prstGeom>
        </p:spPr>
        <p:txBody>
          <a:bodyPr/>
          <a:lstStyle>
            <a:lvl1pPr marL="0" indent="-230505" algn="l" eaLnBrk="1" fontAlgn="auto" latinLnBrk="0" hangingPunct="1">
              <a:lnSpc>
                <a:spcPct val="125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 sz="2200"/>
            </a:lvl1pPr>
          </a:lstStyle>
          <a:p>
            <a:pPr lvl="0"/>
            <a:r>
              <a:rPr lang="zh-CN" altLang="en-US" dirty="0"/>
              <a:t>单击编辑正文</a:t>
            </a:r>
          </a:p>
        </p:txBody>
      </p:sp>
      <p:pic>
        <p:nvPicPr>
          <p:cNvPr id="25" name="图片 24" descr="校标"/>
          <p:cNvPicPr>
            <a:picLocks noChangeAspect="1"/>
          </p:cNvPicPr>
          <p:nvPr userDrawn="1"/>
        </p:nvPicPr>
        <p:blipFill>
          <a:blip r:embed="rId2">
            <a:alphaModFix amt="5000"/>
          </a:blip>
          <a:stretch>
            <a:fillRect/>
          </a:stretch>
        </p:blipFill>
        <p:spPr>
          <a:xfrm>
            <a:off x="7805420" y="5530850"/>
            <a:ext cx="1187450" cy="11874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文本占位符 41"/>
          <p:cNvSpPr>
            <a:spLocks noGrp="1"/>
          </p:cNvSpPr>
          <p:nvPr>
            <p:ph type="body" idx="16" hasCustomPrompt="1"/>
          </p:nvPr>
        </p:nvSpPr>
        <p:spPr>
          <a:xfrm>
            <a:off x="4755832" y="4551045"/>
            <a:ext cx="3969385" cy="1744345"/>
          </a:xfrm>
          <a:prstGeom prst="rect">
            <a:avLst/>
          </a:prstGeom>
        </p:spPr>
        <p:txBody>
          <a:bodyPr/>
          <a:lstStyle>
            <a:lvl1pPr marL="0" indent="-230505" algn="l" eaLnBrk="1" fontAlgn="auto" latinLnBrk="0" hangingPunct="1">
              <a:lnSpc>
                <a:spcPct val="125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 lang="zh-CN" altLang="en-US" sz="2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-230505" algn="l" defTabSz="914400" rtl="0" eaLnBrk="1" fontAlgn="auto" latinLnBrk="0" hangingPunct="1">
              <a:lnSpc>
                <a:spcPct val="125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zh-CN" altLang="en-US" dirty="0"/>
              <a:t>单击编辑正文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-3部分图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组合 43"/>
          <p:cNvGrpSpPr/>
          <p:nvPr userDrawn="1"/>
        </p:nvGrpSpPr>
        <p:grpSpPr>
          <a:xfrm>
            <a:off x="437400" y="616430"/>
            <a:ext cx="314137" cy="362768"/>
            <a:chOff x="437913" y="503453"/>
            <a:chExt cx="322633" cy="372579"/>
          </a:xfrm>
        </p:grpSpPr>
        <p:sp>
          <p:nvSpPr>
            <p:cNvPr id="45" name="三角形 36"/>
            <p:cNvSpPr/>
            <p:nvPr/>
          </p:nvSpPr>
          <p:spPr>
            <a:xfrm rot="5400000">
              <a:off x="420239" y="521127"/>
              <a:ext cx="336251" cy="300903"/>
            </a:xfrm>
            <a:prstGeom prst="triangle">
              <a:avLst/>
            </a:prstGeom>
            <a:solidFill>
              <a:srgbClr val="1D2E5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46" name="三角形 37"/>
            <p:cNvSpPr/>
            <p:nvPr/>
          </p:nvSpPr>
          <p:spPr>
            <a:xfrm rot="5400000">
              <a:off x="551168" y="666653"/>
              <a:ext cx="220994" cy="197763"/>
            </a:xfrm>
            <a:prstGeom prst="triangle">
              <a:avLst/>
            </a:prstGeom>
            <a:solidFill>
              <a:srgbClr val="B98F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solidFill>
                  <a:sysClr val="windowText" lastClr="000000"/>
                </a:solidFill>
              </a:endParaRPr>
            </a:p>
          </p:txBody>
        </p:sp>
      </p:grpSp>
      <p:sp>
        <p:nvSpPr>
          <p:cNvPr id="4" name="文本占位符 3"/>
          <p:cNvSpPr>
            <a:spLocks noGrp="1"/>
          </p:cNvSpPr>
          <p:nvPr>
            <p:ph type="body" sz="quarter" idx="10" hasCustomPrompt="1"/>
          </p:nvPr>
        </p:nvSpPr>
        <p:spPr>
          <a:xfrm>
            <a:off x="889000" y="497553"/>
            <a:ext cx="5740400" cy="565150"/>
          </a:xfrm>
          <a:prstGeom prst="rect">
            <a:avLst/>
          </a:prstGeom>
        </p:spPr>
        <p:txBody>
          <a:bodyPr anchor="ctr"/>
          <a:lstStyle>
            <a:lvl1pPr marL="0" indent="0" algn="l" defTabSz="457200" rtl="0" eaLnBrk="1" latinLnBrk="0" hangingPunct="1">
              <a:buNone/>
              <a:defRPr kumimoji="1" lang="zh-CN" altLang="en-US" sz="3600" b="1" kern="1200" dirty="0">
                <a:solidFill>
                  <a:srgbClr val="1D2E5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</a:lstStyle>
          <a:p>
            <a:pPr lvl="0"/>
            <a:r>
              <a:rPr lang="zh-CN" altLang="en-US" dirty="0"/>
              <a:t>单击键入节标题</a:t>
            </a:r>
          </a:p>
        </p:txBody>
      </p:sp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2474595"/>
            <a:ext cx="9144000" cy="3016250"/>
          </a:xfrm>
          <a:prstGeom prst="rect">
            <a:avLst/>
          </a:prstGeom>
        </p:spPr>
      </p:pic>
      <p:grpSp>
        <p:nvGrpSpPr>
          <p:cNvPr id="18" name="组合 17"/>
          <p:cNvGrpSpPr/>
          <p:nvPr userDrawn="1"/>
        </p:nvGrpSpPr>
        <p:grpSpPr>
          <a:xfrm>
            <a:off x="4058285" y="1819910"/>
            <a:ext cx="1027430" cy="1096010"/>
            <a:chOff x="3966738" y="1801225"/>
            <a:chExt cx="1240837" cy="1346479"/>
          </a:xfrm>
        </p:grpSpPr>
        <p:sp>
          <p:nvSpPr>
            <p:cNvPr id="10" name="任意形状 9"/>
            <p:cNvSpPr/>
            <p:nvPr/>
          </p:nvSpPr>
          <p:spPr>
            <a:xfrm>
              <a:off x="3971628" y="1801225"/>
              <a:ext cx="1235947" cy="1346479"/>
            </a:xfrm>
            <a:custGeom>
              <a:avLst/>
              <a:gdLst>
                <a:gd name="connsiteX0" fmla="*/ 0 w 1235947"/>
                <a:gd name="connsiteY0" fmla="*/ 0 h 1346479"/>
                <a:gd name="connsiteX1" fmla="*/ 0 w 1235947"/>
                <a:gd name="connsiteY1" fmla="*/ 1245996 h 1346479"/>
                <a:gd name="connsiteX2" fmla="*/ 502417 w 1235947"/>
                <a:gd name="connsiteY2" fmla="*/ 1245996 h 1346479"/>
                <a:gd name="connsiteX3" fmla="*/ 602900 w 1235947"/>
                <a:gd name="connsiteY3" fmla="*/ 1346479 h 1346479"/>
                <a:gd name="connsiteX4" fmla="*/ 708407 w 1235947"/>
                <a:gd name="connsiteY4" fmla="*/ 1240972 h 1346479"/>
                <a:gd name="connsiteX5" fmla="*/ 1235947 w 1235947"/>
                <a:gd name="connsiteY5" fmla="*/ 1240972 h 1346479"/>
                <a:gd name="connsiteX6" fmla="*/ 1235947 w 1235947"/>
                <a:gd name="connsiteY6" fmla="*/ 5024 h 1346479"/>
                <a:gd name="connsiteX7" fmla="*/ 0 w 1235947"/>
                <a:gd name="connsiteY7" fmla="*/ 0 h 13464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235947" h="1346479">
                  <a:moveTo>
                    <a:pt x="0" y="0"/>
                  </a:moveTo>
                  <a:lnTo>
                    <a:pt x="0" y="1245996"/>
                  </a:lnTo>
                  <a:lnTo>
                    <a:pt x="502417" y="1245996"/>
                  </a:lnTo>
                  <a:lnTo>
                    <a:pt x="602900" y="1346479"/>
                  </a:lnTo>
                  <a:lnTo>
                    <a:pt x="708407" y="1240972"/>
                  </a:lnTo>
                  <a:lnTo>
                    <a:pt x="1235947" y="1240972"/>
                  </a:lnTo>
                  <a:lnTo>
                    <a:pt x="1235947" y="502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98F32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pic>
          <p:nvPicPr>
            <p:cNvPr id="12" name="图片 11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966738" y="1801225"/>
              <a:ext cx="1240837" cy="1240837"/>
            </a:xfrm>
            <a:prstGeom prst="rect">
              <a:avLst/>
            </a:prstGeom>
          </p:spPr>
        </p:pic>
      </p:grpSp>
      <p:grpSp>
        <p:nvGrpSpPr>
          <p:cNvPr id="19" name="组合 18"/>
          <p:cNvGrpSpPr/>
          <p:nvPr userDrawn="1"/>
        </p:nvGrpSpPr>
        <p:grpSpPr>
          <a:xfrm>
            <a:off x="6915785" y="1819910"/>
            <a:ext cx="1027430" cy="1097280"/>
            <a:chOff x="6927900" y="1801225"/>
            <a:chExt cx="1242828" cy="1346479"/>
          </a:xfrm>
        </p:grpSpPr>
        <p:sp>
          <p:nvSpPr>
            <p:cNvPr id="9" name="任意形状 8"/>
            <p:cNvSpPr/>
            <p:nvPr/>
          </p:nvSpPr>
          <p:spPr>
            <a:xfrm>
              <a:off x="6934781" y="1801225"/>
              <a:ext cx="1235947" cy="1346479"/>
            </a:xfrm>
            <a:custGeom>
              <a:avLst/>
              <a:gdLst>
                <a:gd name="connsiteX0" fmla="*/ 0 w 1235947"/>
                <a:gd name="connsiteY0" fmla="*/ 0 h 1346479"/>
                <a:gd name="connsiteX1" fmla="*/ 0 w 1235947"/>
                <a:gd name="connsiteY1" fmla="*/ 1245996 h 1346479"/>
                <a:gd name="connsiteX2" fmla="*/ 502417 w 1235947"/>
                <a:gd name="connsiteY2" fmla="*/ 1245996 h 1346479"/>
                <a:gd name="connsiteX3" fmla="*/ 602900 w 1235947"/>
                <a:gd name="connsiteY3" fmla="*/ 1346479 h 1346479"/>
                <a:gd name="connsiteX4" fmla="*/ 708407 w 1235947"/>
                <a:gd name="connsiteY4" fmla="*/ 1240972 h 1346479"/>
                <a:gd name="connsiteX5" fmla="*/ 1235947 w 1235947"/>
                <a:gd name="connsiteY5" fmla="*/ 1240972 h 1346479"/>
                <a:gd name="connsiteX6" fmla="*/ 1235947 w 1235947"/>
                <a:gd name="connsiteY6" fmla="*/ 5024 h 1346479"/>
                <a:gd name="connsiteX7" fmla="*/ 0 w 1235947"/>
                <a:gd name="connsiteY7" fmla="*/ 0 h 13464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235947" h="1346479">
                  <a:moveTo>
                    <a:pt x="0" y="0"/>
                  </a:moveTo>
                  <a:lnTo>
                    <a:pt x="0" y="1245996"/>
                  </a:lnTo>
                  <a:lnTo>
                    <a:pt x="502417" y="1245996"/>
                  </a:lnTo>
                  <a:lnTo>
                    <a:pt x="602900" y="1346479"/>
                  </a:lnTo>
                  <a:lnTo>
                    <a:pt x="708407" y="1240972"/>
                  </a:lnTo>
                  <a:lnTo>
                    <a:pt x="1235947" y="1240972"/>
                  </a:lnTo>
                  <a:lnTo>
                    <a:pt x="1235947" y="502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98F32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pic>
          <p:nvPicPr>
            <p:cNvPr id="13" name="图片 12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927900" y="1801225"/>
              <a:ext cx="1234440" cy="1240837"/>
            </a:xfrm>
            <a:prstGeom prst="rect">
              <a:avLst/>
            </a:prstGeom>
          </p:spPr>
        </p:pic>
      </p:grpSp>
      <p:grpSp>
        <p:nvGrpSpPr>
          <p:cNvPr id="17" name="组合 16"/>
          <p:cNvGrpSpPr/>
          <p:nvPr userDrawn="1"/>
        </p:nvGrpSpPr>
        <p:grpSpPr>
          <a:xfrm>
            <a:off x="1204595" y="1820545"/>
            <a:ext cx="1038860" cy="1096010"/>
            <a:chOff x="980334" y="1801224"/>
            <a:chExt cx="1255018" cy="1346480"/>
          </a:xfrm>
        </p:grpSpPr>
        <p:sp>
          <p:nvSpPr>
            <p:cNvPr id="14" name="任意形状 10"/>
            <p:cNvSpPr/>
            <p:nvPr/>
          </p:nvSpPr>
          <p:spPr>
            <a:xfrm>
              <a:off x="999405" y="1801225"/>
              <a:ext cx="1235947" cy="1346479"/>
            </a:xfrm>
            <a:custGeom>
              <a:avLst/>
              <a:gdLst>
                <a:gd name="connsiteX0" fmla="*/ 0 w 1235947"/>
                <a:gd name="connsiteY0" fmla="*/ 0 h 1346479"/>
                <a:gd name="connsiteX1" fmla="*/ 0 w 1235947"/>
                <a:gd name="connsiteY1" fmla="*/ 1245996 h 1346479"/>
                <a:gd name="connsiteX2" fmla="*/ 502417 w 1235947"/>
                <a:gd name="connsiteY2" fmla="*/ 1245996 h 1346479"/>
                <a:gd name="connsiteX3" fmla="*/ 602900 w 1235947"/>
                <a:gd name="connsiteY3" fmla="*/ 1346479 h 1346479"/>
                <a:gd name="connsiteX4" fmla="*/ 708407 w 1235947"/>
                <a:gd name="connsiteY4" fmla="*/ 1240972 h 1346479"/>
                <a:gd name="connsiteX5" fmla="*/ 1235947 w 1235947"/>
                <a:gd name="connsiteY5" fmla="*/ 1240972 h 1346479"/>
                <a:gd name="connsiteX6" fmla="*/ 1235947 w 1235947"/>
                <a:gd name="connsiteY6" fmla="*/ 5024 h 1346479"/>
                <a:gd name="connsiteX7" fmla="*/ 0 w 1235947"/>
                <a:gd name="connsiteY7" fmla="*/ 0 h 13464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235947" h="1346479">
                  <a:moveTo>
                    <a:pt x="0" y="0"/>
                  </a:moveTo>
                  <a:lnTo>
                    <a:pt x="0" y="1245996"/>
                  </a:lnTo>
                  <a:lnTo>
                    <a:pt x="502417" y="1245996"/>
                  </a:lnTo>
                  <a:lnTo>
                    <a:pt x="602900" y="1346479"/>
                  </a:lnTo>
                  <a:lnTo>
                    <a:pt x="708407" y="1240972"/>
                  </a:lnTo>
                  <a:lnTo>
                    <a:pt x="1235947" y="1240972"/>
                  </a:lnTo>
                  <a:lnTo>
                    <a:pt x="1235947" y="502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98F32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pic>
          <p:nvPicPr>
            <p:cNvPr id="15" name="图片 14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980334" y="1801224"/>
              <a:ext cx="1240837" cy="1240837"/>
            </a:xfrm>
            <a:prstGeom prst="rect">
              <a:avLst/>
            </a:prstGeom>
          </p:spPr>
        </p:pic>
      </p:grpSp>
      <p:cxnSp>
        <p:nvCxnSpPr>
          <p:cNvPr id="16" name="直线连接符 14"/>
          <p:cNvCxnSpPr/>
          <p:nvPr userDrawn="1"/>
        </p:nvCxnSpPr>
        <p:spPr>
          <a:xfrm>
            <a:off x="3145155" y="3496945"/>
            <a:ext cx="0" cy="1504315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线连接符 15"/>
          <p:cNvCxnSpPr/>
          <p:nvPr userDrawn="1"/>
        </p:nvCxnSpPr>
        <p:spPr>
          <a:xfrm>
            <a:off x="5998845" y="3496945"/>
            <a:ext cx="0" cy="1504315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文本占位符 22"/>
          <p:cNvSpPr>
            <a:spLocks noGrp="1"/>
          </p:cNvSpPr>
          <p:nvPr>
            <p:ph type="body" idx="11" hasCustomPrompt="1"/>
          </p:nvPr>
        </p:nvSpPr>
        <p:spPr>
          <a:xfrm>
            <a:off x="374015" y="3111500"/>
            <a:ext cx="2688590" cy="2217420"/>
          </a:xfrm>
          <a:prstGeom prst="rect">
            <a:avLst/>
          </a:prstGeom>
        </p:spPr>
        <p:txBody>
          <a:bodyPr anchor="t" anchorCtr="0"/>
          <a:lstStyle>
            <a:lvl1pPr marL="0" indent="-179705" eaLnBrk="1" fontAlgn="auto" latinLnBrk="0" hangingPunct="1">
              <a:lnSpc>
                <a:spcPct val="125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 sz="2200">
                <a:solidFill>
                  <a:schemeClr val="bg1"/>
                </a:solidFill>
              </a:defRPr>
            </a:lvl1pPr>
            <a:lvl2pPr>
              <a:defRPr sz="2400">
                <a:solidFill>
                  <a:schemeClr val="bg1"/>
                </a:solidFill>
              </a:defRPr>
            </a:lvl2pPr>
            <a:lvl3pPr>
              <a:defRPr sz="2400">
                <a:solidFill>
                  <a:schemeClr val="bg1"/>
                </a:solidFill>
              </a:defRPr>
            </a:lvl3pPr>
            <a:lvl4pPr>
              <a:defRPr sz="2400">
                <a:solidFill>
                  <a:schemeClr val="bg1"/>
                </a:solidFill>
              </a:defRPr>
            </a:lvl4pPr>
            <a:lvl5pPr>
              <a:defRPr sz="2400">
                <a:solidFill>
                  <a:schemeClr val="bg1"/>
                </a:solidFill>
              </a:defRPr>
            </a:lvl5pPr>
          </a:lstStyle>
          <a:p>
            <a:pPr lvl="0"/>
            <a:r>
              <a:rPr lang="zh-CN" altLang="en-US" dirty="0">
                <a:sym typeface="+mn-ea"/>
              </a:rPr>
              <a:t>单击编辑正文</a:t>
            </a:r>
            <a:endParaRPr lang="zh-CN" altLang="en-US" dirty="0"/>
          </a:p>
        </p:txBody>
      </p:sp>
      <p:pic>
        <p:nvPicPr>
          <p:cNvPr id="25" name="图片 24" descr="校标"/>
          <p:cNvPicPr>
            <a:picLocks noChangeAspect="1"/>
          </p:cNvPicPr>
          <p:nvPr userDrawn="1"/>
        </p:nvPicPr>
        <p:blipFill>
          <a:blip r:embed="rId6">
            <a:alphaModFix amt="5000"/>
          </a:blip>
          <a:stretch>
            <a:fillRect/>
          </a:stretch>
        </p:blipFill>
        <p:spPr>
          <a:xfrm>
            <a:off x="7805420" y="5530850"/>
            <a:ext cx="1187450" cy="11874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文本占位符 22"/>
          <p:cNvSpPr>
            <a:spLocks noGrp="1"/>
          </p:cNvSpPr>
          <p:nvPr>
            <p:ph type="body" idx="15" hasCustomPrompt="1"/>
          </p:nvPr>
        </p:nvSpPr>
        <p:spPr>
          <a:xfrm>
            <a:off x="3227705" y="3111500"/>
            <a:ext cx="2688590" cy="2217420"/>
          </a:xfrm>
          <a:prstGeom prst="rect">
            <a:avLst/>
          </a:prstGeom>
        </p:spPr>
        <p:txBody>
          <a:bodyPr anchor="t" anchorCtr="0"/>
          <a:lstStyle>
            <a:lvl1pPr marL="0" indent="-179705" eaLnBrk="1" fontAlgn="auto" latinLnBrk="0" hangingPunct="1">
              <a:lnSpc>
                <a:spcPct val="125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 sz="2200">
                <a:solidFill>
                  <a:schemeClr val="bg1"/>
                </a:solidFill>
              </a:defRPr>
            </a:lvl1pPr>
            <a:lvl2pPr>
              <a:defRPr sz="2400">
                <a:solidFill>
                  <a:schemeClr val="bg1"/>
                </a:solidFill>
              </a:defRPr>
            </a:lvl2pPr>
            <a:lvl3pPr>
              <a:defRPr sz="2400">
                <a:solidFill>
                  <a:schemeClr val="bg1"/>
                </a:solidFill>
              </a:defRPr>
            </a:lvl3pPr>
            <a:lvl4pPr>
              <a:defRPr sz="2400">
                <a:solidFill>
                  <a:schemeClr val="bg1"/>
                </a:solidFill>
              </a:defRPr>
            </a:lvl4pPr>
            <a:lvl5pPr>
              <a:defRPr sz="2400">
                <a:solidFill>
                  <a:schemeClr val="bg1"/>
                </a:solidFill>
              </a:defRPr>
            </a:lvl5pPr>
          </a:lstStyle>
          <a:p>
            <a:pPr lvl="0"/>
            <a:r>
              <a:rPr lang="zh-CN" altLang="en-US" dirty="0">
                <a:sym typeface="+mn-ea"/>
              </a:rPr>
              <a:t>单击编辑正文</a:t>
            </a:r>
            <a:endParaRPr lang="zh-CN" altLang="en-US" dirty="0"/>
          </a:p>
        </p:txBody>
      </p:sp>
      <p:sp>
        <p:nvSpPr>
          <p:cNvPr id="6" name="文本占位符 22"/>
          <p:cNvSpPr>
            <a:spLocks noGrp="1"/>
          </p:cNvSpPr>
          <p:nvPr>
            <p:ph type="body" idx="16" hasCustomPrompt="1"/>
          </p:nvPr>
        </p:nvSpPr>
        <p:spPr>
          <a:xfrm>
            <a:off x="6081738" y="3095307"/>
            <a:ext cx="2688590" cy="2217420"/>
          </a:xfrm>
          <a:prstGeom prst="rect">
            <a:avLst/>
          </a:prstGeom>
        </p:spPr>
        <p:txBody>
          <a:bodyPr anchor="t" anchorCtr="0"/>
          <a:lstStyle>
            <a:lvl1pPr marL="0" indent="-179705" eaLnBrk="1" fontAlgn="auto" latinLnBrk="0" hangingPunct="1">
              <a:lnSpc>
                <a:spcPct val="125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 sz="2200">
                <a:solidFill>
                  <a:schemeClr val="bg1"/>
                </a:solidFill>
              </a:defRPr>
            </a:lvl1pPr>
            <a:lvl2pPr>
              <a:defRPr sz="2400">
                <a:solidFill>
                  <a:schemeClr val="bg1"/>
                </a:solidFill>
              </a:defRPr>
            </a:lvl2pPr>
            <a:lvl3pPr>
              <a:defRPr sz="2400">
                <a:solidFill>
                  <a:schemeClr val="bg1"/>
                </a:solidFill>
              </a:defRPr>
            </a:lvl3pPr>
            <a:lvl4pPr>
              <a:defRPr sz="2400">
                <a:solidFill>
                  <a:schemeClr val="bg1"/>
                </a:solidFill>
              </a:defRPr>
            </a:lvl4pPr>
            <a:lvl5pPr>
              <a:defRPr sz="2400">
                <a:solidFill>
                  <a:schemeClr val="bg1"/>
                </a:solidFill>
              </a:defRPr>
            </a:lvl5pPr>
          </a:lstStyle>
          <a:p>
            <a:pPr lvl="0"/>
            <a:r>
              <a:rPr lang="zh-CN" altLang="en-US" dirty="0">
                <a:sym typeface="+mn-ea"/>
              </a:rPr>
              <a:t>单击编辑正文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-多图展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组合 43"/>
          <p:cNvGrpSpPr/>
          <p:nvPr userDrawn="1"/>
        </p:nvGrpSpPr>
        <p:grpSpPr>
          <a:xfrm>
            <a:off x="437400" y="616430"/>
            <a:ext cx="314137" cy="362768"/>
            <a:chOff x="437913" y="503453"/>
            <a:chExt cx="322633" cy="372579"/>
          </a:xfrm>
        </p:grpSpPr>
        <p:sp>
          <p:nvSpPr>
            <p:cNvPr id="45" name="三角形 36"/>
            <p:cNvSpPr/>
            <p:nvPr/>
          </p:nvSpPr>
          <p:spPr>
            <a:xfrm rot="5400000">
              <a:off x="420239" y="521127"/>
              <a:ext cx="336251" cy="300903"/>
            </a:xfrm>
            <a:prstGeom prst="triangle">
              <a:avLst/>
            </a:prstGeom>
            <a:solidFill>
              <a:srgbClr val="1D2E5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46" name="三角形 37"/>
            <p:cNvSpPr/>
            <p:nvPr/>
          </p:nvSpPr>
          <p:spPr>
            <a:xfrm rot="5400000">
              <a:off x="551168" y="666653"/>
              <a:ext cx="220994" cy="197763"/>
            </a:xfrm>
            <a:prstGeom prst="triangle">
              <a:avLst/>
            </a:prstGeom>
            <a:solidFill>
              <a:srgbClr val="B98F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solidFill>
                  <a:sysClr val="windowText" lastClr="000000"/>
                </a:solidFill>
              </a:endParaRPr>
            </a:p>
          </p:txBody>
        </p:sp>
      </p:grpSp>
      <p:sp>
        <p:nvSpPr>
          <p:cNvPr id="4" name="文本占位符 3"/>
          <p:cNvSpPr>
            <a:spLocks noGrp="1"/>
          </p:cNvSpPr>
          <p:nvPr>
            <p:ph type="body" sz="quarter" idx="10" hasCustomPrompt="1"/>
          </p:nvPr>
        </p:nvSpPr>
        <p:spPr>
          <a:xfrm>
            <a:off x="889000" y="497553"/>
            <a:ext cx="5740400" cy="565150"/>
          </a:xfrm>
          <a:prstGeom prst="rect">
            <a:avLst/>
          </a:prstGeom>
        </p:spPr>
        <p:txBody>
          <a:bodyPr anchor="ctr"/>
          <a:lstStyle>
            <a:lvl1pPr marL="0" indent="0" algn="l" defTabSz="457200" rtl="0" eaLnBrk="1" latinLnBrk="0" hangingPunct="1">
              <a:buNone/>
              <a:defRPr kumimoji="1" lang="zh-CN" altLang="en-US" sz="3600" b="1" kern="1200" dirty="0">
                <a:solidFill>
                  <a:srgbClr val="1D2E5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</a:lstStyle>
          <a:p>
            <a:pPr lvl="0"/>
            <a:r>
              <a:rPr lang="zh-CN" altLang="en-US" dirty="0"/>
              <a:t>单击键入节标题</a:t>
            </a:r>
          </a:p>
        </p:txBody>
      </p:sp>
      <p:sp>
        <p:nvSpPr>
          <p:cNvPr id="2" name="图片占位符 1"/>
          <p:cNvSpPr>
            <a:spLocks noGrp="1"/>
          </p:cNvSpPr>
          <p:nvPr>
            <p:ph type="pic" idx="11" hasCustomPrompt="1"/>
          </p:nvPr>
        </p:nvSpPr>
        <p:spPr>
          <a:xfrm>
            <a:off x="106680" y="4409440"/>
            <a:ext cx="2159635" cy="140462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lang="zh-CN" altLang="en-US"/>
              <a:t>单击键入图片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3" hasCustomPrompt="1"/>
          </p:nvPr>
        </p:nvSpPr>
        <p:spPr>
          <a:xfrm>
            <a:off x="2363470" y="4409440"/>
            <a:ext cx="2159635" cy="140462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lang="zh-CN" altLang="en-US"/>
              <a:t>单击键入图片</a:t>
            </a:r>
          </a:p>
        </p:txBody>
      </p:sp>
      <p:sp>
        <p:nvSpPr>
          <p:cNvPr id="6" name="图片占位符 5"/>
          <p:cNvSpPr>
            <a:spLocks noGrp="1"/>
          </p:cNvSpPr>
          <p:nvPr>
            <p:ph type="pic" idx="14" hasCustomPrompt="1"/>
          </p:nvPr>
        </p:nvSpPr>
        <p:spPr>
          <a:xfrm>
            <a:off x="6877050" y="4409440"/>
            <a:ext cx="2159635" cy="140462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lang="zh-CN" altLang="en-US"/>
              <a:t>单击键入图片</a:t>
            </a:r>
          </a:p>
        </p:txBody>
      </p:sp>
      <p:sp>
        <p:nvSpPr>
          <p:cNvPr id="7" name="文本占位符 6"/>
          <p:cNvSpPr>
            <a:spLocks noGrp="1"/>
          </p:cNvSpPr>
          <p:nvPr>
            <p:ph type="body" idx="15" hasCustomPrompt="1"/>
          </p:nvPr>
        </p:nvSpPr>
        <p:spPr>
          <a:xfrm>
            <a:off x="476250" y="1412240"/>
            <a:ext cx="8029575" cy="2682240"/>
          </a:xfrm>
          <a:prstGeom prst="rect">
            <a:avLst/>
          </a:prstGeom>
        </p:spPr>
        <p:txBody>
          <a:bodyPr/>
          <a:lstStyle>
            <a:lvl1pPr marL="0" indent="-342900" eaLnBrk="1" fontAlgn="auto" latinLnBrk="0" hangingPunct="1">
              <a:lnSpc>
                <a:spcPct val="125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 sz="2400"/>
            </a:lvl1pPr>
            <a:lvl2pPr marL="457200" indent="0" eaLnBrk="1" fontAlgn="auto" latinLnBrk="0" hangingPunct="1">
              <a:buNone/>
              <a:defRPr sz="2200"/>
            </a:lvl2pPr>
            <a:lvl3pPr eaLnBrk="1" fontAlgn="auto" latinLnBrk="0" hangingPunct="1">
              <a:defRPr sz="2200"/>
            </a:lvl3pPr>
            <a:lvl4pPr eaLnBrk="1" fontAlgn="auto" latinLnBrk="0" hangingPunct="1">
              <a:defRPr sz="2200"/>
            </a:lvl4pPr>
            <a:lvl5pPr eaLnBrk="1" fontAlgn="auto" latinLnBrk="0" hangingPunct="1">
              <a:lnSpc>
                <a:spcPct val="125000"/>
              </a:lnSpc>
              <a:defRPr sz="2200"/>
            </a:lvl5pPr>
          </a:lstStyle>
          <a:p>
            <a:pPr lvl="0"/>
            <a:r>
              <a:rPr lang="zh-CN" altLang="en-US" dirty="0">
                <a:sym typeface="+mn-ea"/>
              </a:rPr>
              <a:t>单击此处编辑正文</a:t>
            </a:r>
          </a:p>
        </p:txBody>
      </p:sp>
      <p:sp>
        <p:nvSpPr>
          <p:cNvPr id="8" name="图片占位符 7"/>
          <p:cNvSpPr>
            <a:spLocks noGrp="1"/>
          </p:cNvSpPr>
          <p:nvPr>
            <p:ph type="pic" idx="16" hasCustomPrompt="1"/>
          </p:nvPr>
        </p:nvSpPr>
        <p:spPr>
          <a:xfrm>
            <a:off x="4620260" y="4410710"/>
            <a:ext cx="2159635" cy="140462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lang="zh-CN" altLang="en-US"/>
              <a:t>单击键入图片</a:t>
            </a:r>
          </a:p>
        </p:txBody>
      </p:sp>
      <p:pic>
        <p:nvPicPr>
          <p:cNvPr id="25" name="图片 24" descr="校标"/>
          <p:cNvPicPr>
            <a:picLocks noChangeAspect="1"/>
          </p:cNvPicPr>
          <p:nvPr userDrawn="1"/>
        </p:nvPicPr>
        <p:blipFill>
          <a:blip r:embed="rId2">
            <a:alphaModFix amt="5000"/>
          </a:blip>
          <a:stretch>
            <a:fillRect/>
          </a:stretch>
        </p:blipFill>
        <p:spPr>
          <a:xfrm>
            <a:off x="7805420" y="5530850"/>
            <a:ext cx="1187450" cy="11874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封底">
    <p:bg>
      <p:bgPr>
        <a:solidFill>
          <a:srgbClr val="F0F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 userDrawn="1"/>
        </p:nvGrpSpPr>
        <p:grpSpPr>
          <a:xfrm>
            <a:off x="6696364" y="1014287"/>
            <a:ext cx="2460336" cy="5879166"/>
            <a:chOff x="6683664" y="1014287"/>
            <a:chExt cx="2460336" cy="5879166"/>
          </a:xfrm>
        </p:grpSpPr>
        <p:sp>
          <p:nvSpPr>
            <p:cNvPr id="3" name="任意多边形 2"/>
            <p:cNvSpPr/>
            <p:nvPr/>
          </p:nvSpPr>
          <p:spPr>
            <a:xfrm>
              <a:off x="6864021" y="1014287"/>
              <a:ext cx="2279979" cy="5856413"/>
            </a:xfrm>
            <a:custGeom>
              <a:avLst/>
              <a:gdLst>
                <a:gd name="connsiteX0" fmla="*/ 0 w 3442357"/>
                <a:gd name="connsiteY0" fmla="*/ 6933091 h 6933091"/>
                <a:gd name="connsiteX1" fmla="*/ 1721179 w 3442357"/>
                <a:gd name="connsiteY1" fmla="*/ 0 h 6933091"/>
                <a:gd name="connsiteX2" fmla="*/ 3442357 w 3442357"/>
                <a:gd name="connsiteY2" fmla="*/ 6933091 h 6933091"/>
                <a:gd name="connsiteX3" fmla="*/ 0 w 3442357"/>
                <a:gd name="connsiteY3" fmla="*/ 6933091 h 6933091"/>
                <a:gd name="connsiteX0-1" fmla="*/ 0 w 3459668"/>
                <a:gd name="connsiteY0-2" fmla="*/ 6955668 h 6955668"/>
                <a:gd name="connsiteX1-3" fmla="*/ 3459668 w 3459668"/>
                <a:gd name="connsiteY1-4" fmla="*/ 0 h 6955668"/>
                <a:gd name="connsiteX2-5" fmla="*/ 3442357 w 3459668"/>
                <a:gd name="connsiteY2-6" fmla="*/ 6955668 h 6955668"/>
                <a:gd name="connsiteX3-7" fmla="*/ 0 w 3459668"/>
                <a:gd name="connsiteY3-8" fmla="*/ 6955668 h 6955668"/>
                <a:gd name="connsiteX0-9" fmla="*/ 0 w 3448379"/>
                <a:gd name="connsiteY0-10" fmla="*/ 6808913 h 6808913"/>
                <a:gd name="connsiteX1-11" fmla="*/ 3448379 w 3448379"/>
                <a:gd name="connsiteY1-12" fmla="*/ 0 h 6808913"/>
                <a:gd name="connsiteX2-13" fmla="*/ 3442357 w 3448379"/>
                <a:gd name="connsiteY2-14" fmla="*/ 6808913 h 6808913"/>
                <a:gd name="connsiteX3-15" fmla="*/ 0 w 3448379"/>
                <a:gd name="connsiteY3-16" fmla="*/ 6808913 h 6808913"/>
                <a:gd name="connsiteX0-17" fmla="*/ 0 w 3461079"/>
                <a:gd name="connsiteY0-18" fmla="*/ 6808913 h 6808913"/>
                <a:gd name="connsiteX1-19" fmla="*/ 3461079 w 3461079"/>
                <a:gd name="connsiteY1-20" fmla="*/ 0 h 6808913"/>
                <a:gd name="connsiteX2-21" fmla="*/ 3442357 w 3461079"/>
                <a:gd name="connsiteY2-22" fmla="*/ 6808913 h 6808913"/>
                <a:gd name="connsiteX3-23" fmla="*/ 0 w 3461079"/>
                <a:gd name="connsiteY3-24" fmla="*/ 6808913 h 6808913"/>
                <a:gd name="connsiteX0-25" fmla="*/ 0 w 2724479"/>
                <a:gd name="connsiteY0-26" fmla="*/ 6859713 h 6859713"/>
                <a:gd name="connsiteX1-27" fmla="*/ 2724479 w 2724479"/>
                <a:gd name="connsiteY1-28" fmla="*/ 0 h 6859713"/>
                <a:gd name="connsiteX2-29" fmla="*/ 2705757 w 2724479"/>
                <a:gd name="connsiteY2-30" fmla="*/ 6808913 h 6859713"/>
                <a:gd name="connsiteX3-31" fmla="*/ 0 w 2724479"/>
                <a:gd name="connsiteY3-32" fmla="*/ 6859713 h 6859713"/>
                <a:gd name="connsiteX0-33" fmla="*/ 0 w 2597479"/>
                <a:gd name="connsiteY0-34" fmla="*/ 6796213 h 6808913"/>
                <a:gd name="connsiteX1-35" fmla="*/ 2597479 w 2597479"/>
                <a:gd name="connsiteY1-36" fmla="*/ 0 h 6808913"/>
                <a:gd name="connsiteX2-37" fmla="*/ 2578757 w 2597479"/>
                <a:gd name="connsiteY2-38" fmla="*/ 6808913 h 6808913"/>
                <a:gd name="connsiteX3-39" fmla="*/ 0 w 2597479"/>
                <a:gd name="connsiteY3-40" fmla="*/ 6796213 h 6808913"/>
                <a:gd name="connsiteX0-41" fmla="*/ 0 w 2622879"/>
                <a:gd name="connsiteY0-42" fmla="*/ 6745413 h 6808913"/>
                <a:gd name="connsiteX1-43" fmla="*/ 2622879 w 2622879"/>
                <a:gd name="connsiteY1-44" fmla="*/ 0 h 6808913"/>
                <a:gd name="connsiteX2-45" fmla="*/ 2604157 w 2622879"/>
                <a:gd name="connsiteY2-46" fmla="*/ 6808913 h 6808913"/>
                <a:gd name="connsiteX3-47" fmla="*/ 0 w 2622879"/>
                <a:gd name="connsiteY3-48" fmla="*/ 6745413 h 6808913"/>
                <a:gd name="connsiteX0-49" fmla="*/ 0 w 2635579"/>
                <a:gd name="connsiteY0-50" fmla="*/ 6783513 h 6808913"/>
                <a:gd name="connsiteX1-51" fmla="*/ 2635579 w 2635579"/>
                <a:gd name="connsiteY1-52" fmla="*/ 0 h 6808913"/>
                <a:gd name="connsiteX2-53" fmla="*/ 2616857 w 2635579"/>
                <a:gd name="connsiteY2-54" fmla="*/ 6808913 h 6808913"/>
                <a:gd name="connsiteX3-55" fmla="*/ 0 w 2635579"/>
                <a:gd name="connsiteY3-56" fmla="*/ 6783513 h 6808913"/>
                <a:gd name="connsiteX0-57" fmla="*/ 0 w 2635579"/>
                <a:gd name="connsiteY0-58" fmla="*/ 6796213 h 6808913"/>
                <a:gd name="connsiteX1-59" fmla="*/ 2635579 w 2635579"/>
                <a:gd name="connsiteY1-60" fmla="*/ 0 h 6808913"/>
                <a:gd name="connsiteX2-61" fmla="*/ 2616857 w 2635579"/>
                <a:gd name="connsiteY2-62" fmla="*/ 6808913 h 6808913"/>
                <a:gd name="connsiteX3-63" fmla="*/ 0 w 2635579"/>
                <a:gd name="connsiteY3-64" fmla="*/ 6796213 h 6808913"/>
                <a:gd name="connsiteX0-65" fmla="*/ 0 w 2635579"/>
                <a:gd name="connsiteY0-66" fmla="*/ 6834313 h 6834313"/>
                <a:gd name="connsiteX1-67" fmla="*/ 2635579 w 2635579"/>
                <a:gd name="connsiteY1-68" fmla="*/ 0 h 6834313"/>
                <a:gd name="connsiteX2-69" fmla="*/ 2616857 w 2635579"/>
                <a:gd name="connsiteY2-70" fmla="*/ 6808913 h 6834313"/>
                <a:gd name="connsiteX3-71" fmla="*/ 0 w 2635579"/>
                <a:gd name="connsiteY3-72" fmla="*/ 6834313 h 6834313"/>
                <a:gd name="connsiteX0-73" fmla="*/ 0 w 2635579"/>
                <a:gd name="connsiteY0-74" fmla="*/ 6834313 h 6834313"/>
                <a:gd name="connsiteX1-75" fmla="*/ 2635579 w 2635579"/>
                <a:gd name="connsiteY1-76" fmla="*/ 0 h 6834313"/>
                <a:gd name="connsiteX2-77" fmla="*/ 2616857 w 2635579"/>
                <a:gd name="connsiteY2-78" fmla="*/ 6808913 h 6834313"/>
                <a:gd name="connsiteX3-79" fmla="*/ 0 w 2635579"/>
                <a:gd name="connsiteY3-80" fmla="*/ 6834313 h 6834313"/>
                <a:gd name="connsiteX0-81" fmla="*/ 0 w 2635579"/>
                <a:gd name="connsiteY0-82" fmla="*/ 6808913 h 6808913"/>
                <a:gd name="connsiteX1-83" fmla="*/ 2635579 w 2635579"/>
                <a:gd name="connsiteY1-84" fmla="*/ 0 h 6808913"/>
                <a:gd name="connsiteX2-85" fmla="*/ 2616857 w 2635579"/>
                <a:gd name="connsiteY2-86" fmla="*/ 6808913 h 6808913"/>
                <a:gd name="connsiteX3-87" fmla="*/ 0 w 2635579"/>
                <a:gd name="connsiteY3-88" fmla="*/ 6808913 h 6808913"/>
                <a:gd name="connsiteX0-89" fmla="*/ 0 w 2660979"/>
                <a:gd name="connsiteY0-90" fmla="*/ 6808913 h 6808913"/>
                <a:gd name="connsiteX1-91" fmla="*/ 2660979 w 2660979"/>
                <a:gd name="connsiteY1-92" fmla="*/ 0 h 6808913"/>
                <a:gd name="connsiteX2-93" fmla="*/ 2642257 w 2660979"/>
                <a:gd name="connsiteY2-94" fmla="*/ 6808913 h 6808913"/>
                <a:gd name="connsiteX3-95" fmla="*/ 0 w 2660979"/>
                <a:gd name="connsiteY3-96" fmla="*/ 6808913 h 6808913"/>
                <a:gd name="connsiteX0-97" fmla="*/ 0 w 2699079"/>
                <a:gd name="connsiteY0-98" fmla="*/ 6808913 h 6808913"/>
                <a:gd name="connsiteX1-99" fmla="*/ 2699079 w 2699079"/>
                <a:gd name="connsiteY1-100" fmla="*/ 0 h 6808913"/>
                <a:gd name="connsiteX2-101" fmla="*/ 2680357 w 2699079"/>
                <a:gd name="connsiteY2-102" fmla="*/ 6808913 h 6808913"/>
                <a:gd name="connsiteX3-103" fmla="*/ 0 w 2699079"/>
                <a:gd name="connsiteY3-104" fmla="*/ 6808913 h 6808913"/>
                <a:gd name="connsiteX0-105" fmla="*/ 0 w 2673679"/>
                <a:gd name="connsiteY0-106" fmla="*/ 6808913 h 6808913"/>
                <a:gd name="connsiteX1-107" fmla="*/ 2673679 w 2673679"/>
                <a:gd name="connsiteY1-108" fmla="*/ 0 h 6808913"/>
                <a:gd name="connsiteX2-109" fmla="*/ 2654957 w 2673679"/>
                <a:gd name="connsiteY2-110" fmla="*/ 6808913 h 6808913"/>
                <a:gd name="connsiteX3-111" fmla="*/ 0 w 2673679"/>
                <a:gd name="connsiteY3-112" fmla="*/ 6808913 h 6808913"/>
                <a:gd name="connsiteX0-113" fmla="*/ 0 w 2673679"/>
                <a:gd name="connsiteY0-114" fmla="*/ 6808913 h 6808913"/>
                <a:gd name="connsiteX1-115" fmla="*/ 2673679 w 2673679"/>
                <a:gd name="connsiteY1-116" fmla="*/ 0 h 6808913"/>
                <a:gd name="connsiteX2-117" fmla="*/ 2654957 w 2673679"/>
                <a:gd name="connsiteY2-118" fmla="*/ 6808913 h 6808913"/>
                <a:gd name="connsiteX3-119" fmla="*/ 0 w 2673679"/>
                <a:gd name="connsiteY3-120" fmla="*/ 6808913 h 6808913"/>
                <a:gd name="connsiteX0-121" fmla="*/ 0 w 2673679"/>
                <a:gd name="connsiteY0-122" fmla="*/ 5640513 h 5640513"/>
                <a:gd name="connsiteX1-123" fmla="*/ 2673679 w 2673679"/>
                <a:gd name="connsiteY1-124" fmla="*/ 0 h 5640513"/>
                <a:gd name="connsiteX2-125" fmla="*/ 2654957 w 2673679"/>
                <a:gd name="connsiteY2-126" fmla="*/ 5640513 h 5640513"/>
                <a:gd name="connsiteX3-127" fmla="*/ 0 w 2673679"/>
                <a:gd name="connsiteY3-128" fmla="*/ 5640513 h 5640513"/>
                <a:gd name="connsiteX0-129" fmla="*/ 0 w 2673679"/>
                <a:gd name="connsiteY0-130" fmla="*/ 5818313 h 5818313"/>
                <a:gd name="connsiteX1-131" fmla="*/ 2673679 w 2673679"/>
                <a:gd name="connsiteY1-132" fmla="*/ 0 h 5818313"/>
                <a:gd name="connsiteX2-133" fmla="*/ 2654957 w 2673679"/>
                <a:gd name="connsiteY2-134" fmla="*/ 5818313 h 5818313"/>
                <a:gd name="connsiteX3-135" fmla="*/ 0 w 2673679"/>
                <a:gd name="connsiteY3-136" fmla="*/ 5818313 h 5818313"/>
                <a:gd name="connsiteX0-137" fmla="*/ 0 w 2267279"/>
                <a:gd name="connsiteY0-138" fmla="*/ 5907213 h 5907213"/>
                <a:gd name="connsiteX1-139" fmla="*/ 2267279 w 2267279"/>
                <a:gd name="connsiteY1-140" fmla="*/ 0 h 5907213"/>
                <a:gd name="connsiteX2-141" fmla="*/ 2248557 w 2267279"/>
                <a:gd name="connsiteY2-142" fmla="*/ 5818313 h 5907213"/>
                <a:gd name="connsiteX3-143" fmla="*/ 0 w 2267279"/>
                <a:gd name="connsiteY3-144" fmla="*/ 5907213 h 5907213"/>
                <a:gd name="connsiteX0-145" fmla="*/ 0 w 2267279"/>
                <a:gd name="connsiteY0-146" fmla="*/ 5843713 h 5843713"/>
                <a:gd name="connsiteX1-147" fmla="*/ 2267279 w 2267279"/>
                <a:gd name="connsiteY1-148" fmla="*/ 0 h 5843713"/>
                <a:gd name="connsiteX2-149" fmla="*/ 2248557 w 2267279"/>
                <a:gd name="connsiteY2-150" fmla="*/ 5818313 h 5843713"/>
                <a:gd name="connsiteX3-151" fmla="*/ 0 w 2267279"/>
                <a:gd name="connsiteY3-152" fmla="*/ 5843713 h 5843713"/>
                <a:gd name="connsiteX0-153" fmla="*/ 0 w 2279979"/>
                <a:gd name="connsiteY0-154" fmla="*/ 5843713 h 5843713"/>
                <a:gd name="connsiteX1-155" fmla="*/ 2279979 w 2279979"/>
                <a:gd name="connsiteY1-156" fmla="*/ 0 h 5843713"/>
                <a:gd name="connsiteX2-157" fmla="*/ 2248557 w 2279979"/>
                <a:gd name="connsiteY2-158" fmla="*/ 5818313 h 5843713"/>
                <a:gd name="connsiteX3-159" fmla="*/ 0 w 2279979"/>
                <a:gd name="connsiteY3-160" fmla="*/ 5843713 h 5843713"/>
                <a:gd name="connsiteX0-161" fmla="*/ 0 w 2279979"/>
                <a:gd name="connsiteY0-162" fmla="*/ 5843713 h 5856413"/>
                <a:gd name="connsiteX1-163" fmla="*/ 2279979 w 2279979"/>
                <a:gd name="connsiteY1-164" fmla="*/ 0 h 5856413"/>
                <a:gd name="connsiteX2-165" fmla="*/ 2248557 w 2279979"/>
                <a:gd name="connsiteY2-166" fmla="*/ 5856413 h 5856413"/>
                <a:gd name="connsiteX3-167" fmla="*/ 0 w 2279979"/>
                <a:gd name="connsiteY3-168" fmla="*/ 5843713 h 5856413"/>
                <a:gd name="connsiteX0-169" fmla="*/ 0 w 2279979"/>
                <a:gd name="connsiteY0-170" fmla="*/ 5843713 h 5843713"/>
                <a:gd name="connsiteX1-171" fmla="*/ 2279979 w 2279979"/>
                <a:gd name="connsiteY1-172" fmla="*/ 0 h 5843713"/>
                <a:gd name="connsiteX2-173" fmla="*/ 2248557 w 2279979"/>
                <a:gd name="connsiteY2-174" fmla="*/ 5831013 h 5843713"/>
                <a:gd name="connsiteX3-175" fmla="*/ 0 w 2279979"/>
                <a:gd name="connsiteY3-176" fmla="*/ 5843713 h 5843713"/>
                <a:gd name="connsiteX0-177" fmla="*/ 0 w 2279979"/>
                <a:gd name="connsiteY0-178" fmla="*/ 5843713 h 5843713"/>
                <a:gd name="connsiteX1-179" fmla="*/ 2279979 w 2279979"/>
                <a:gd name="connsiteY1-180" fmla="*/ 0 h 5843713"/>
                <a:gd name="connsiteX2-181" fmla="*/ 2273957 w 2279979"/>
                <a:gd name="connsiteY2-182" fmla="*/ 5831013 h 5843713"/>
                <a:gd name="connsiteX3-183" fmla="*/ 0 w 2279979"/>
                <a:gd name="connsiteY3-184" fmla="*/ 5843713 h 5843713"/>
                <a:gd name="connsiteX0-185" fmla="*/ 0 w 2279979"/>
                <a:gd name="connsiteY0-186" fmla="*/ 5843713 h 5843713"/>
                <a:gd name="connsiteX1-187" fmla="*/ 2279979 w 2279979"/>
                <a:gd name="connsiteY1-188" fmla="*/ 0 h 5843713"/>
                <a:gd name="connsiteX2-189" fmla="*/ 2273957 w 2279979"/>
                <a:gd name="connsiteY2-190" fmla="*/ 5831013 h 5843713"/>
                <a:gd name="connsiteX3-191" fmla="*/ 0 w 2279979"/>
                <a:gd name="connsiteY3-192" fmla="*/ 5843713 h 5843713"/>
                <a:gd name="connsiteX0-193" fmla="*/ 0 w 2279979"/>
                <a:gd name="connsiteY0-194" fmla="*/ 5843713 h 5856413"/>
                <a:gd name="connsiteX1-195" fmla="*/ 2279979 w 2279979"/>
                <a:gd name="connsiteY1-196" fmla="*/ 0 h 5856413"/>
                <a:gd name="connsiteX2-197" fmla="*/ 2273957 w 2279979"/>
                <a:gd name="connsiteY2-198" fmla="*/ 5856413 h 5856413"/>
                <a:gd name="connsiteX3-199" fmla="*/ 0 w 2279979"/>
                <a:gd name="connsiteY3-200" fmla="*/ 5843713 h 585641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2279979" h="5856413">
                  <a:moveTo>
                    <a:pt x="0" y="5843713"/>
                  </a:moveTo>
                  <a:lnTo>
                    <a:pt x="2279979" y="0"/>
                  </a:lnTo>
                  <a:cubicBezTo>
                    <a:pt x="2274209" y="2318556"/>
                    <a:pt x="2279727" y="3537857"/>
                    <a:pt x="2273957" y="5856413"/>
                  </a:cubicBezTo>
                  <a:lnTo>
                    <a:pt x="0" y="5843713"/>
                  </a:lnTo>
                  <a:close/>
                </a:path>
              </a:pathLst>
            </a:custGeom>
            <a:blipFill>
              <a:blip r:embed="rId2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cxnSp>
          <p:nvCxnSpPr>
            <p:cNvPr id="4" name="直线连接符 4"/>
            <p:cNvCxnSpPr/>
            <p:nvPr/>
          </p:nvCxnSpPr>
          <p:spPr>
            <a:xfrm flipH="1">
              <a:off x="6683664" y="4408451"/>
              <a:ext cx="1027013" cy="2485002"/>
            </a:xfrm>
            <a:prstGeom prst="line">
              <a:avLst/>
            </a:prstGeom>
            <a:ln w="2540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组合 4"/>
          <p:cNvGrpSpPr/>
          <p:nvPr userDrawn="1"/>
        </p:nvGrpSpPr>
        <p:grpSpPr>
          <a:xfrm>
            <a:off x="0" y="-24283"/>
            <a:ext cx="2444460" cy="5836503"/>
            <a:chOff x="0" y="-24283"/>
            <a:chExt cx="2444460" cy="5836503"/>
          </a:xfrm>
        </p:grpSpPr>
        <p:cxnSp>
          <p:nvCxnSpPr>
            <p:cNvPr id="6" name="直线连接符 5"/>
            <p:cNvCxnSpPr/>
            <p:nvPr/>
          </p:nvCxnSpPr>
          <p:spPr>
            <a:xfrm flipH="1">
              <a:off x="1209935" y="-24283"/>
              <a:ext cx="1234525" cy="3129722"/>
            </a:xfrm>
            <a:prstGeom prst="line">
              <a:avLst/>
            </a:prstGeom>
            <a:ln w="25400">
              <a:solidFill>
                <a:srgbClr val="BB903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直角三角形 6"/>
            <p:cNvSpPr/>
            <p:nvPr/>
          </p:nvSpPr>
          <p:spPr>
            <a:xfrm flipV="1">
              <a:off x="0" y="-3"/>
              <a:ext cx="2281686" cy="5812223"/>
            </a:xfrm>
            <a:prstGeom prst="rtTriangle">
              <a:avLst/>
            </a:prstGeom>
            <a:solidFill>
              <a:srgbClr val="1A2E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>
                <a:solidFill>
                  <a:srgbClr val="FFC000"/>
                </a:solidFill>
              </a:endParaRPr>
            </a:p>
          </p:txBody>
        </p:sp>
      </p:grpSp>
      <p:grpSp>
        <p:nvGrpSpPr>
          <p:cNvPr id="8" name="组合 7"/>
          <p:cNvGrpSpPr/>
          <p:nvPr userDrawn="1"/>
        </p:nvGrpSpPr>
        <p:grpSpPr>
          <a:xfrm>
            <a:off x="2042481" y="2249494"/>
            <a:ext cx="5073446" cy="1239790"/>
            <a:chOff x="2035277" y="2274046"/>
            <a:chExt cx="5073446" cy="1239790"/>
          </a:xfrm>
        </p:grpSpPr>
        <p:sp>
          <p:nvSpPr>
            <p:cNvPr id="9" name="文本框 8"/>
            <p:cNvSpPr txBox="1"/>
            <p:nvPr/>
          </p:nvSpPr>
          <p:spPr>
            <a:xfrm>
              <a:off x="2035277" y="2274046"/>
              <a:ext cx="507344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kumimoji="1" lang="zh-CN" altLang="en-US" sz="2000" dirty="0">
                  <a:solidFill>
                    <a:srgbClr val="1A2E5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融合商业与科技  培养知行合一的经管人才</a:t>
              </a:r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2374150" y="2568897"/>
              <a:ext cx="4410108" cy="9449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ts val="1740"/>
                </a:lnSpc>
              </a:pPr>
              <a:endParaRPr kumimoji="1" lang="en-US" altLang="zh-CN" sz="1200" dirty="0">
                <a:solidFill>
                  <a:srgbClr val="1A2E51"/>
                </a:solidFill>
                <a:latin typeface="Helvetica" pitchFamily="2" charset="0"/>
              </a:endParaRPr>
            </a:p>
            <a:p>
              <a:pPr algn="ctr">
                <a:lnSpc>
                  <a:spcPts val="1740"/>
                </a:lnSpc>
              </a:pPr>
              <a:r>
                <a:rPr kumimoji="1" lang="en-US" altLang="zh-CN" sz="1200" cap="none" baseline="0" dirty="0">
                  <a:solidFill>
                    <a:srgbClr val="1A2E51"/>
                  </a:solidFill>
                  <a:latin typeface="Helvetica" pitchFamily="2" charset="0"/>
                </a:rPr>
                <a:t>: to integrate Business with Engineering, Science and Technology, and to nurture managerial talents with advanced knowledge and practical ability.</a:t>
              </a:r>
            </a:p>
          </p:txBody>
        </p:sp>
      </p:grpSp>
      <p:pic>
        <p:nvPicPr>
          <p:cNvPr id="11" name="图片 10">
            <a:extLst>
              <a:ext uri="{FF2B5EF4-FFF2-40B4-BE49-F238E27FC236}">
                <a16:creationId xmlns:a16="http://schemas.microsoft.com/office/drawing/2014/main" id="{77C0B347-0BE3-0309-C713-8A7881ED4C1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226505" y="2791922"/>
            <a:ext cx="507493" cy="228372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标题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文本占位符 5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内容占位符 24"/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26" name="内容占位符 25"/>
          <p:cNvSpPr>
            <a:spLocks noGrp="1"/>
          </p:cNvSpPr>
          <p:nvPr>
            <p:ph idx="13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27" name="内容占位符 26"/>
          <p:cNvSpPr>
            <a:spLocks noGrp="1"/>
          </p:cNvSpPr>
          <p:nvPr>
            <p:ph idx="14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28" name="内容占位符 27"/>
          <p:cNvSpPr>
            <a:spLocks noGrp="1"/>
          </p:cNvSpPr>
          <p:nvPr>
            <p:ph idx="1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29" name="内容占位符 28"/>
          <p:cNvSpPr>
            <a:spLocks noGrp="1"/>
          </p:cNvSpPr>
          <p:nvPr>
            <p:ph idx="16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0" name="内容占位符 29"/>
          <p:cNvSpPr>
            <a:spLocks noGrp="1"/>
          </p:cNvSpPr>
          <p:nvPr>
            <p:ph idx="17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1" name="内容占位符 30"/>
          <p:cNvSpPr>
            <a:spLocks noGrp="1"/>
          </p:cNvSpPr>
          <p:nvPr>
            <p:ph idx="19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2" name="内容占位符 31"/>
          <p:cNvSpPr>
            <a:spLocks noGrp="1"/>
          </p:cNvSpPr>
          <p:nvPr>
            <p:ph idx="2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3" name="内容占位符 32"/>
          <p:cNvSpPr>
            <a:spLocks noGrp="1"/>
          </p:cNvSpPr>
          <p:nvPr>
            <p:ph idx="2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4" name="内容占位符 33"/>
          <p:cNvSpPr>
            <a:spLocks noGrp="1"/>
          </p:cNvSpPr>
          <p:nvPr>
            <p:ph idx="22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1"/>
          </p:nvPr>
        </p:nvSpPr>
        <p:spPr/>
      </p:sp>
      <p:sp>
        <p:nvSpPr>
          <p:cNvPr id="9" name="文本占位符 8"/>
          <p:cNvSpPr>
            <a:spLocks noGrp="1"/>
          </p:cNvSpPr>
          <p:nvPr>
            <p:ph type="body" idx="12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" name="文本占位符 9"/>
          <p:cNvSpPr>
            <a:spLocks noGrp="1"/>
          </p:cNvSpPr>
          <p:nvPr>
            <p:ph type="body" idx="13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1" name="文本占位符 10"/>
          <p:cNvSpPr>
            <a:spLocks noGrp="1"/>
          </p:cNvSpPr>
          <p:nvPr>
            <p:ph type="body" idx="14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文本占位符 37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9" name="图片占位符 38"/>
          <p:cNvSpPr>
            <a:spLocks noGrp="1"/>
          </p:cNvSpPr>
          <p:nvPr>
            <p:ph type="pic" idx="11"/>
          </p:nvPr>
        </p:nvSpPr>
        <p:spPr/>
      </p:sp>
      <p:sp>
        <p:nvSpPr>
          <p:cNvPr id="40" name="文本占位符 39"/>
          <p:cNvSpPr>
            <a:spLocks noGrp="1"/>
          </p:cNvSpPr>
          <p:nvPr>
            <p:ph type="body" idx="12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1" name="图片占位符 40"/>
          <p:cNvSpPr>
            <a:spLocks noGrp="1"/>
          </p:cNvSpPr>
          <p:nvPr>
            <p:ph type="pic" idx="13"/>
          </p:nvPr>
        </p:nvSpPr>
        <p:spPr/>
      </p:sp>
      <p:sp>
        <p:nvSpPr>
          <p:cNvPr id="42" name="文本占位符 41"/>
          <p:cNvSpPr>
            <a:spLocks noGrp="1"/>
          </p:cNvSpPr>
          <p:nvPr>
            <p:ph type="body" idx="14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3" name="文本占位符 42"/>
          <p:cNvSpPr>
            <a:spLocks noGrp="1"/>
          </p:cNvSpPr>
          <p:nvPr>
            <p:ph type="body" idx="1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4" name="文本占位符 43"/>
          <p:cNvSpPr>
            <a:spLocks noGrp="1"/>
          </p:cNvSpPr>
          <p:nvPr>
            <p:ph type="body" idx="16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idx="1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idx="16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1"/>
          </p:nvPr>
        </p:nvSpPr>
        <p:spPr/>
      </p:sp>
      <p:sp>
        <p:nvSpPr>
          <p:cNvPr id="4" name="图片占位符 3"/>
          <p:cNvSpPr>
            <a:spLocks noGrp="1"/>
          </p:cNvSpPr>
          <p:nvPr>
            <p:ph type="pic" idx="13"/>
          </p:nvPr>
        </p:nvSpPr>
        <p:spPr/>
      </p:sp>
      <p:sp>
        <p:nvSpPr>
          <p:cNvPr id="5" name="图片占位符 4"/>
          <p:cNvSpPr>
            <a:spLocks noGrp="1"/>
          </p:cNvSpPr>
          <p:nvPr>
            <p:ph type="pic" idx="14"/>
          </p:nvPr>
        </p:nvSpPr>
        <p:spPr/>
      </p:sp>
      <p:sp>
        <p:nvSpPr>
          <p:cNvPr id="6" name="文本占位符 5"/>
          <p:cNvSpPr>
            <a:spLocks noGrp="1"/>
          </p:cNvSpPr>
          <p:nvPr>
            <p:ph type="body" idx="1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图片占位符 6"/>
          <p:cNvSpPr>
            <a:spLocks noGrp="1"/>
          </p:cNvSpPr>
          <p:nvPr>
            <p:ph type="pic" idx="16"/>
          </p:nvPr>
        </p:nvSpPr>
        <p:spPr/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组合 12"/>
          <p:cNvGrpSpPr/>
          <p:nvPr/>
        </p:nvGrpSpPr>
        <p:grpSpPr>
          <a:xfrm>
            <a:off x="3928059" y="3617240"/>
            <a:ext cx="1287882" cy="1523084"/>
            <a:chOff x="3928059" y="3460222"/>
            <a:chExt cx="1287882" cy="1523084"/>
          </a:xfrm>
        </p:grpSpPr>
        <p:pic>
          <p:nvPicPr>
            <p:cNvPr id="14" name="图片 13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928059" y="3460222"/>
              <a:ext cx="1287882" cy="1255845"/>
            </a:xfrm>
            <a:prstGeom prst="rect">
              <a:avLst/>
            </a:prstGeom>
          </p:spPr>
        </p:pic>
        <p:sp>
          <p:nvSpPr>
            <p:cNvPr id="15" name="文本框 14"/>
            <p:cNvSpPr txBox="1"/>
            <p:nvPr/>
          </p:nvSpPr>
          <p:spPr>
            <a:xfrm>
              <a:off x="3980856" y="4737085"/>
              <a:ext cx="1182289" cy="24622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kumimoji="1" lang="zh-CN" altLang="en-US" sz="1000" dirty="0">
                  <a:solidFill>
                    <a:srgbClr val="59575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扫码关注公众号</a:t>
              </a:r>
              <a:endParaRPr lang="zh-CN" altLang="en-US" sz="1000" dirty="0"/>
            </a:p>
          </p:txBody>
        </p:sp>
      </p:grp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MMONDATA" val="eyJoZGlkIjoiMmZmZDY1M2I1MTU4OWU1MzJjYzFiYjY1NzhjNTRjMDQifQ=="/>
</p:tagLst>
</file>

<file path=ppt/theme/theme1.xml><?xml version="1.0" encoding="utf-8"?>
<a:theme xmlns:a="http://schemas.openxmlformats.org/drawingml/2006/main" name="Office 主题​​">
  <a:themeElements>
    <a:clrScheme name="Office 主题​​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​​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</TotalTime>
  <Words>5</Words>
  <Application>Microsoft Office PowerPoint</Application>
  <PresentationFormat>全屏显示(4:3)</PresentationFormat>
  <Paragraphs>1</Paragraphs>
  <Slides>9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9</vt:i4>
      </vt:variant>
    </vt:vector>
  </HeadingPairs>
  <TitlesOfParts>
    <vt:vector size="15" baseType="lpstr">
      <vt:lpstr>等线</vt:lpstr>
      <vt:lpstr>微软雅黑</vt:lpstr>
      <vt:lpstr>Arial</vt:lpstr>
      <vt:lpstr>Calibri</vt:lpstr>
      <vt:lpstr>Helvetica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Microsoft Office User</dc:creator>
  <cp:lastModifiedBy>kei ko keiko</cp:lastModifiedBy>
  <cp:revision>75</cp:revision>
  <dcterms:created xsi:type="dcterms:W3CDTF">2022-11-21T03:04:00Z</dcterms:created>
  <dcterms:modified xsi:type="dcterms:W3CDTF">2026-03-02T07:17:42Z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11A7F85D140B4DB2A2DEA93851ADB8E6_12</vt:lpwstr>
  </property>
  <property fmtid="{D5CDD505-2E9C-101B-9397-08002B2CF9AE}" pid="3" name="KSOProductBuildVer">
    <vt:lpwstr>2052-12.1.0.16929</vt:lpwstr>
  </property>
</Properties>
</file>